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మానవుల మేలు కొరకు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Maanavula Melu Koraku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మానవుల మేలు కొరకు - జ్ఞానియెన దేవుండు = మానుగం కల్యాణ పద్ధతి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మహిని నిర్ణయించెగా ||మానవుల||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Maanavula Melu Koraku - Jnyaaniyena Devundu = Maanugan Kalyaana Paddhathi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Mahini Nirnayinchegaa ||Maanavula||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.కానాయను నూరిలో మన -కర్త చూచెం బెండ్లిని = పానముగను ద్రాక్షరసము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.Kaanaayanu Noorilo Mana -Kartha Choochen Bendlini = Paanamuganu Draaksharasamu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యేసూ వీరిద్దరిని - ఏకముగాం జేయుమో = దాసులుగను జేసి వీరి దోసము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లెడబాపుమో ||మానవుల||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Yesoo Veeriddarini - Ekamugaan Jeyumo = Daasuluganu Jesi Veeri Dosamu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Ledabaapumo ||Maanavula||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కర్త వీరలకు భార్య - భర్తల ప్రేమంబును = బూర్తిగ నీ విచ్చి వీరిం బొందుగాను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నడుపుమో ||మానవుల||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Kartha Veeralaku Bhaarya - Bharthala Premambunu = Boorthiga Nee Vichchi Veerin Bondugaanu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Nadupumo ||Maanavula||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భక్తియు విశ్వాస ప్రేమలు - భావమందు వ్రాయుమో = ముక్తి సరణి వెదక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వీరి భక్తి మిగులం జేయుంమా ||మానవుల||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Bhakthiyu Vishvaasa Premalu - Bhaavamandu Vraayumo = Mukthi Sarani Vedaka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Veeri Bhakthi Migulan Jeyummaa ||Maanavula||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2026-08-11T18:45:32Z</dcterms:created>
  <dcterms:modified xsi:type="dcterms:W3CDTF">2026-08-11T18:45:32Z</dcterms:modified>
</cp:coreProperties>
</file>