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దేహం పాతది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Deham Paathadi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దేహం పాతది – మనసు మలినమైనది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జీవం పాపిది – మార్గం తెలియనిది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Deham Paathadi – Manasu Malinamainadi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 Paapidi – Maargam Theliyanidi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సర్వోన్నతుడా నిత్య నూతనుడా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జీవనం కలిగించుమయ్యా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Sarvonnathudaa Nithya Noothanudaa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Jeevanam Kaliginchumayyaa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మరియా కన్న తనయా         ||దేహం||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Mariyaa Kanna Thanayaa       ||Deham||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దాహంతో నువ్వు నీళ్ళను అడిగితే ఇవ్వకపోయానే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ఆకలిగొని నువ్వు రొట్టెను అడిగితే పెట్టకపోయానే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Daahamtho Nuvvu Neellanu Adigithe Ivvakapoyaane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Aakaligoni Nuvvu Rottenu Adigithe Pettakapoyaane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 దాచుకునే ఆశ్రయమడిగితే పో అని అన్నానే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మానము కాచగ వస్త్రమునడిగితే లేదని అన్నానే       ||సర్వోన్నతుడా||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Thala Daachukune Aashrayamadigithe Po Ani Annaane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Maanamu Kaachaga Vasthramunadigithe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తెలిసీ తెలియక చేసిన తప్పులు ఉన్నవి మన్నించు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తండ్రివి నీవే నా చేయిని నువ్వు పట్టి నడిపించు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Thelisi Theliyaka Chesina Thappulu Unnavi Manninchu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Thandrivi Neeve Naa Cheyini Nuvvu Patti Nadipinchu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వీడగ లేని సంసారమనే బంధం విడిపించు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నీపై మనసు నిలిచే విధమును నువ్వే నేర్పించు        ||సర్వోన్నతుడా||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Veedaga Leni Samsaaramane Bandham Vidipinchu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Neepai Manasu Niliche Vidhamunu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2026-02-25T09:28:15Z</dcterms:created>
  <dcterms:modified xsi:type="dcterms:W3CDTF">2026-02-25T09:28:15Z</dcterms:modified>
</cp:coreProperties>
</file>