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దోషివా ప్రభూ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Doshivaa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సిద్ది నొసగితివే నాకు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ప్రేమించితివే నన్ను (2)      ||దోషివా||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Siddhi Nosagithive Naaku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Preminchithive Nannu (2)       ||Doshivaa||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తులువలలో ఓ తులువగా నున్న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పై నీ దయగల చూపు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Thuluvalalo O Thuluvagaa Nunna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Dayagala Choopu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పరలోకములో నీతో నుండ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భాగ్యంబును నాకు నిచ్చినదే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Paralokamulo Neetho Nunda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Bhaagyambunu Naaku Ichchinadhe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తుది వరకు నీ దివ్య ప్రేమను పంచ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తుది శ్వాస వీడనంటివే (2)      ||దోషివా||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 Varaku Nee Divya Premanu Pancha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Thudhi Shwaasa Veedanantive (2)       ||Doshivaa||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సర్వమానవ పాపపరిహారార్థమై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వ్రేలాడిన శ్రీ యేసునాధా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Maanava Paapa Parihaaraardhamai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Vrelaadina Shree Yesunaathaa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దోషివా…. ప్రభూ…. నువు దోషివా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విధేయతకు నా అవిధేయతకు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Doshivaa.. Prabhu.. Nuvu Doshivaa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Vidheyathaku Naa Avidheyathaku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మధ్యలో నలిగి, వ్రేలాడిన నిర్దోషివా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దోషివా…. ప్రభూ…. నువు దోషివా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Madhyalo Naligi Vrelaadina Nirdoshivaa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Doshivaa.. Prabhu.. Nuvu Doshivaa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ఘోరంబుగా నే చేసిన నేరాలకు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నువు పొందిన మరణ శిక్ష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Ghorambugaa Ne Chesina Neraalaku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Nuvu Pondina Marana Shiksha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నడచిన వక్ర మార్గాలకు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నువు పొందిన సిలువ యాతన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Nadachina Vakra Maargaalaku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Nuvu Pondina Siluva Yaathana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గిరిలో ఆ ఘోర యాత్ర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పొందిన రక్షణా పాత్ర (2)      ||దోషివా||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Girilo Aa Ghora Yaathra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Pondina Rakshana Paathra (2)       ||Doshivaa||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వేసిన తప్పటడుగులకు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కార్చిన రక్త పు మడుగులూ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Vesina Thappatadugulaku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Kaarchina Rakthapu Madugulu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చేసిన కపటంబులకు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పొందిన కొరడా దెబ్బలు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Chesina Kapatambulaku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Pondina Koradaa Debbalu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2026-02-25T09:09:34Z</dcterms:created>
  <dcterms:modified xsi:type="dcterms:W3CDTF">2026-02-25T09:09:34Z</dcterms:modified>
</cp:coreProperties>
</file>