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చేయి పట్టుకో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Cheyi Pattuko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చేయి పట్టుకో నా చేయి పట్టుకో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జారిపోకుండా నే పడిపోకుండా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Cheyi Pattuko Naa Cheyi Pattuko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Jaaripokundaa Ne Padipokundaa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 చేయి పట్టుకో (2)        ||చేయి||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 Cheyi Pattuko (2)            ||Cheyi||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కృంగిన వేళ ఓదార్పు నీవేగా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ధైర్యపరచు నా తోడు నీవేగా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Krungina Vela Odaarpu Neevegaa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Dhairyaparachu Naa Thodu Neevegaa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మరువగలనా నీ మధుర ప్రేమను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 జీవితాంతము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Maruvagalanaa Nee Madhura Premanu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 Jeevithaanthamu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 జీవితాంతము              ||చేయి||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 Jeevithaanthamu              ||Cheyi||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 బాధలు ఎన్నెన్నో కలిగినా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 నావలో కలకలమే రేగిననూ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 Baadhalu Ennenno Kaliginaa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 Naavalo Kalakalame Reginanoo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విడువగలనా ఒక నిమిషమైననూ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 జీవితాంతము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Viduvagalanaa Oka Nimishamainanoo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 Jeevithaanthamu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 జీవితాంతము              ||చేయి||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 Jeevithaanthamu               ||Cheyi||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2026-02-25T09:35:40Z</dcterms:created>
  <dcterms:modified xsi:type="dcterms:W3CDTF">2026-02-25T09:35:40Z</dcterms:modified>
</cp:coreProperties>
</file>