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నాకని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Naakani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నాకని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వేరెవ్వరు నాకు లేరని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Yesayyaa Neeve Naakani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Verevvaru Naaku Lerani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వేనోళ్ళ కొనియాడినా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ఆశలు తీరవే కృప]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Venolla Koniyaadinaa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Aashalu Theerave Krupa]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కృపను పొందుచూ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జయగీతమే పాడుచూ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Krupanu Ponduchoo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Krupalo Jayageethame Paaduchoo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జయగీతమే పాడుచూ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ఉపదేశమందున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Krupalo Jayageethame Paaduchoo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సత్తువగల సంఘమందున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కంచెగల తోటలోనా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స్థిరపరచినందున ||కృప||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కర్తవు నీవేనని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దైవిక స్వస్తత నీలోనని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జనులు ఇక ఎన్నడు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సిగ్గు పడరంటివే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2026-08-11T18:38:39Z</dcterms:created>
  <dcterms:modified xsi:type="dcterms:W3CDTF">2026-08-11T18:38:39Z</dcterms:modified>
</cp:coreProperties>
</file>