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గద్దియలో నుండి పారు - జీవపు నదినీరు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Gaddiyalo Nundi Paaru - Jeevapu Nadineeru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జీవంపు   జలనదులు - ఉచిత  జీవనది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Jeevampu   Jalanadulu - Uchitha  Jeevanadi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రక్షకా  నీ  నుండి   పారున్   -   నాద్వారా   పారనిమ్ము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Rakshakaa  Nee  Nundi   Paarun   -   Naadvaaraa   Paaranimmu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గద్దియలో నుండి పారు - జీవపు నదినీరు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ఆశీర్వాదముతో నిండి - యేసు నుండి 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Gaddiyalo Nundi Paaru - Jeevapu Nadineeru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Aasheervaadamutho Nindi - Yesu Nundi Vachchunu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రక్షకా నన్ను శుద్ధీకరింపుము - కాల్వగా మార్చునన్ను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ఖాళీగా చేసి నన్ నింపి - లోబడుటకు నేర్పుము || జీవం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Rakshakaa Nannu Shuddheekarimpumu - Kaalvagaa Maarchunannu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Khaaleegaa Chesi Nan Nimpi - Lobadutaku Nerpumu || Jeevan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అప్పుడే యేసు ప్రభువా - నాలో నదుల్ పారును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అట్టుల నితరులు నీ - పూర్ణత నెరుగుదురు || జీవం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Appude Yesu Prabhuvaa - Naalo Nadul Paarunu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Attula Nitharulu Nee - Poornatha Neruguduru || Jeevan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2026-08-11T18:40:39Z</dcterms:created>
  <dcterms:modified xsi:type="dcterms:W3CDTF">2026-08-11T18:40:39Z</dcterms:modified>
</cp:coreProperties>
</file>