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యాత్మ నీలో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Yaathma Neelo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యాత్మ నీలో మేల్కొని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దయాళుని కీర్తింపుము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Yaathma Neelo Melkoni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Dayaaluni Keerthimpumu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ప్రియంబుతో నీ రక్షకున్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ప్రపూర్ణ ప్రేమంబాడుము.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Priyambutho Nee Rakshakun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Prapoorna Premambaadumu.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 పాపమందుం గూలగన్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కాపాడి నన్ను లేపెనే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 Paapamandun Goolagan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Kaapaadi Nannu Lepene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పాలి పుణ్యరక్షకున్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ప్రపూర్ణ ప్రేమంబాడుము.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Paali Punyarakshakun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Prapoorna Premambaadumu.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 పాటి శత్రువైనను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ఏపాట్లు పెట్టలే రింకన్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 Paati Shathruvainanu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Epaatlu Pettale Ringkan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నాపుణ్య మార్గదర్శకున్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ప్రపూర్ణ ప్రేమంబాడుము.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Naapunya Maargadarshakun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Prapoorna Premambaadumu.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2026-08-11T18:41:58Z</dcterms:created>
  <dcterms:modified xsi:type="dcterms:W3CDTF">2026-08-11T18:41:58Z</dcterms:modified>
</cp:coreProperties>
</file>