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పరలోకమన్న మన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Paralokamanna Mana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(చాయ : ఎంత చక్కని యేసు పుట్టె మనకు)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చిన్న పరలోకమన్న మన హృదయం = అన్న యేసన్న అందున్న సమయం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(Chaaya : Entha Chakkani Yesu Putte Manaku)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Chinna Paralokamanna Mana Hrudayan = Anna Yesanna Andunna Samayan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) పరలోకమన్న మన గృహము = అన్న యేసన్న అందున్న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చిన్న పరలోకమన్న - మన స్నేహం = అన్న యేసన్న అందున్న నాటన్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) Paralokamanna Mana Gruhamu = Anna Yesanna Andunna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Chinna Paralokamanna - Mana Snehan = Anna Yesanna Andunna Naatan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చిన్న పరలోకమన్న మన సంఘం = అన్న యేసన్న - అందున్న 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- ఓగిరాల గాబ్రియేలు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Chinna Paralokamanna Mana Sangghan = Anna Yesanna - Andunna Kaalan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- Ogiraala Gaabriyelu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2026-08-11T18:45:27Z</dcterms:created>
  <dcterms:modified xsi:type="dcterms:W3CDTF">2026-08-11T18:45:27Z</dcterms:modified>
</cp:coreProperties>
</file>