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సంఘమే  ప్రభుని శరీరము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Sangghame  Prabhuni Shareeramu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శిరస్సాధీనములో సర్వాంగములుండిన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సేవలో ప్రభు పరిపూర్ణత 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Shirassaadheenamulo Sarvaanggamulundina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Sevalo Prabhu Paripoornatha Yundunu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సంఘమే - ప్రభుని శరీరము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Sangghame - Prabhuni Shareeramu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అందాయన తన - పూర్ణత నింపును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Andaayana Thana - Poornatha Nimpunu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ఒక్క శరీరమునకు శిరస్సు నొకటేగా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సంఘమునకు ప్రభువే శిరస్సుగా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Okka Shareeramunaku Shirassu Nokategaa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Sangghamunaku Prabhuve Shirassugaa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శిరస్సునుండే యోచనలు వెలువడును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శరీరము నందు ప్రకటింపబడున్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Shirassununde Yochanalu Veluvadunu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Shareeramu Nandu Prakatimpabadun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యూదులని హెల్లే నీయులని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దాసులనియు స్వతం త్రులనియు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Yoodulani Helle Neeyulani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Daasulaniyu Svathan Thrulaniyu Ledu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కలవు శరీరములో అనేకావయవముల్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కలసి ఏకముగా నివసించుచుండున్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Kalavu Shareeramulo Anekaavayavamul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Kalasi Ekamugaa Nivasinchuchundun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కరములు కాళ్ళతో కలహించలేవు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కలయకనే కార్యమును చేయలేవు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Karamulu Kaallatho Kalahinchalevu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Kalayakane Kaaryamunu Cheyalevu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ఆత్మైక్యత నవ యవములు కలిగిన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క్షేమాభివృద్ధిని దేహము బొందున్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Aathmakyatha Nava Yavamulu Kaligina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Kshemaabhivruddhini Dehamu Bondun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2026-08-11T18:46:15Z</dcterms:created>
  <dcterms:modified xsi:type="dcterms:W3CDTF">2026-08-11T18:46:15Z</dcterms:modified>
</cp:coreProperties>
</file>