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ఉన్న ఆశలన్నియు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Unna Aashalanniyu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హృదయములో నీ వాక్యమునే నే ఉంచితిని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రాకకై నేను వేచి ఉంటిని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Hrudayamulo Nee Vaakyamune Ne Unchithini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Raakakai Nenu Vechi 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పరిశుద్ధమైన నీ చేతులలో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రూపములో నన్ను చేసితివి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Parishudhdhamaina Nee Chethulalo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Roopamulo Nannu Chesithivi  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ఉన్న ఆశలన్నియు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ఉన్న ఊహలన్నియు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Unna Aashalanniyu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Unna Oohalanniyu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ఉన్న ప్రాణమంతయు – నీవే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 మార్గం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Unna Praanamanthayu – Neeve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Naa Maargam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 సత్యం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 జీవం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Naa Sathyam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Naa Jeevam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Praanam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నాకున్నవన్ని నీకే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 నిన్ను దాచానేసయ్యా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Naakunnavanni Neeke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Naalona Ninnu Daachaanesayyaa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చేతులలో నా రూపమునే ముద్రించితివి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 కొరకై నీవు బలి అయిపోతివి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Chethulalo Naa Roopamune Mudrinchithivi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Paapamula Korakai Neevu Bali Aipothivi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పరిశుద్ధమైన రక్తము ద్వారా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పాపాలన్ని కడిగివేసితివి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Parishudhdhamaina Rakthamu Dwaaraa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Paapaalanni Kadigivesithivi 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ఈ భువికి వచ్చితివి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నీ ప్రాణం ఇచ్చితివి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Ee Bhuviki Vachchithivi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Nee Praanam Ichchithivi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2026-02-25T08:36:33Z</dcterms:created>
  <dcterms:modified xsi:type="dcterms:W3CDTF">2026-02-25T08:36:33Z</dcterms:modified>
</cp:coreProperties>
</file>