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आवो मिलके स्तुति करेंगे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Milke Sthuthi Karenge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आवो मिलके स्तुति करेंगे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का गुणगान करेंगे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Milke Sthuthi Karenge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Kaa Gungaan Karenge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वो है राजा वो मसीहा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जीवन का सहारा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Woh Hai Rajaa Woh Masihaa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Jeevan Kaa Sahaaraa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नाचेंगे जाएंगे धूम मचाएंगे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का गुणगान करेंगे (2) || आवो मिलके||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Naachenge Gaayenge Dhoom Machaayenge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Kaa Gungaan Karenge (2) || Aao Milke||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वो है प्रेमी जीवन दाता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जीवन का सहारा (2) ||नाचेंगे||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Woh Hai Premi Jeevan Daathaa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Jeevan Kaa Sahaaraa (2) ||Naachenge||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वो ही मार्ग सत्या जीवन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जीवन का खुदावंद (2) ||नाचेंगे|| ||आवो मिलके||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Woh Hee Maarg Sathya Jeevan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Jeevan Kaa Khudaawand (2) ||Naachenge|| ||Aao Milke||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जय जय बोलो जय – यीशु की जय (10)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नाचेंगे जाएंगे धूम मचाएंगे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Bolo Jai – Yeshu Ki Jai (10)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Naachenge Gaayenge Dhoom Machaayenge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का गुणगान करेंगे (5)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Kaa Gungaan Karenge (5)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2026-02-25T09:18:19Z</dcterms:created>
  <dcterms:modified xsi:type="dcterms:W3CDTF">2026-02-25T09:18:19Z</dcterms:modified>
</cp:coreProperties>
</file>