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సంవత్సరమును దయాకిరీటముగా నిచ్చి యున్నావు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Sanvathsaramunu Dayaakireetamugaa Nichchi Yunnaavu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మా ప్రభుయేసు మహిమయు నీదే - నీ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పాడెద మెపుడు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Maa PrabhuYesu Mahimayu Neede - Nee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Paadeda Mepudu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-  సంవత్సరమును - దయాకిరీటముగా నిచ్చి యున్నావు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-  Sanvathsaramunu - Dayaakireetamugaa Nichchi Yunnaavu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 -  నీదు జాడలు - సారమును వెదజల్లుచున్నవి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 -  Needu Jaadalu - Saaramunu Vedajalluchunnavi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మీద నా - దృష్టి నిలిపి (2) - నీకాలోచన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చెప్పెదను (2) - అనిన మహోన్నతుడా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Meeda Naa - Drushti Nilipi (2) - Neekaalochana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Cheppedanu (2) - Anina Mahonnathudaa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సతతము మీతో - కూడా నేను - ఉన్నాననిన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ప్రభు యేసు - అభయంబొసగిన 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Sathathamu Meetho - Koodaa Nenu - Unnaananina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Prabhu Yesu - Abhayambosagina 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తలవెండ్రుకలు నెరయు వరకును - నేనే 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ఎత్తుకొనుచును - రక్షించెద ననిన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Thalavendrukalu Nerayu Varakunu - Nene 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Eththukonuchunu - Rakshincheda Nanina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నీవే నాదు సొత్తని పిలచి - శాశ్వతముగ నిను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ప్రేమించితిని - అనిన ప్రేమామయుడ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Neeve Naadu Soththani Pilachi - Shaashvathamuga Ninu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Preminchithini - Anina Premaamayuda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 కాపరివై మాదు ప్రభుడవై - జీవజలముల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చెంతకు మమ్ము - నిడిపించెద ననిన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 Kaaparivai Maadu Prabhudavai - Jeevajalamula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Chenthaku Mammu - Nidipincheda Nanina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పలువిధములగు బాధలు పొంది - రక్తము కార్చి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 నిచ్చి - రక్షచింన మాదు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Paluvidhamulagu Baadhalu Pondi - Rakthamu Kaarchi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 Nichchi - Rakshachinna Maadu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2026-08-11T18:47:14Z</dcterms:created>
  <dcterms:modified xsi:type="dcterms:W3CDTF">2026-08-11T18:47:14Z</dcterms:modified>
</cp:coreProperties>
</file>