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 నా గానం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 Naa Gaanam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 నా గానం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స్మరణే నా సర్వం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 Naa Gaanam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Smarane Naa Sarvam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కాపరి నీవే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ఊపిరి నీవే మెస్సయ్యా (2)        ||నీ నామం||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Kaapari Neeve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Oopiri Neeve Messayyaa (2) ||Nee Naamam||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వాక్యపు వెలుగులో నడిచెదనయ్యా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రక్షణ గూర్చి నేను పాడెదనయ్యా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Vaakyapu Velugulo Nadichedanayyaa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Rakshana Goorchi Nenu Paadedanayyaa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 స్వరములతో స్తుతియి౦తును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స్తుతుల౦దుకో నా యేసురాజా (2)        ||నీ నామం||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 Swaramulatho Sthuthiyinthunu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Sthuthulanduko Naa Yesu Raajaa (2)         ||Nee Naamam||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ఊపిరి నీవిచ్చిన కృపాదానమే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నన్నిలలో కాపాడే కాపరి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Oopiri Neevichchina Krupaadaaname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Nannilalo Kaapaade Kaapari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నన్ను శృతి చేయుమయా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బ్రతుకంత నీ సేవ చేసెదనయ్యా (2)        ||నీ నామం||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Nannu Shruthi Cheyumayaa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Brathukantha Nee Seva Chesedanayyaa (2)         ||Nee Naamam||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2026-02-25T09:14:35Z</dcterms:created>
  <dcterms:modified xsi:type="dcterms:W3CDTF">2026-02-25T09:14:35Z</dcterms:modified>
</cp:coreProperties>
</file>