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नीले आसमां के पार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Neele Aasmaan Ke Paar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नीले आसमां के पार जाएंगे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यीशु रहता वहाँ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Neele Aasmaan Ke Paar Jaayenege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Yishu Rahthaa Wahaa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मिलेंगे बादलों पर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देखेगा सारा जहां (2)     ||नीले||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Milenge Baadalon Par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Dekhegaa Saaraa Jahaa (2)        ||Neele||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कोई भी वादा – न होता अधूरा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एक वादा उसका – होता है पूरा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Koyi Bhee Vaadaa – Na Hothaa Adhooraa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Ek Vaadaa Uskaa – Hothaa Hai Pooraa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उसका कोई भी वादा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उसके आने का वादा – भी पूरा होगा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Uskaa Koyi Bhee 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Uske Aane Kaa Vaadaa – Bhee Pooraa Hogaa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देखेगा सारा जहां (2)         ||हम मिलेंगे||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Dekhegaa Saaraa Jahaa (2)       ||Hum Milenge||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विश्वास है मेरा – जो होगा पूरा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सपना ये मेरा न – रहेगा अधूरा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Vishwaas Hai Meraa – Jo Hogaa Pooraa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Sapnaa Ye Meraa Na – Rahegaa Adhooraa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विश्वास है मेरा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संग हम रहेंगे – अपने यीशु के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Vishwaas Hai Meraa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Sang Hum Rahenge – Apne Yishu Ke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देखेगा सारा जहां (2)         ||हम मिलेंगे||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Dekhegaa Saaraa Jahaa (2)       ||Hum Milenge||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2026-02-25T09:26:12Z</dcterms:created>
  <dcterms:modified xsi:type="dcterms:W3CDTF">2026-02-25T09:26:12Z</dcterms:modified>
</cp:coreProperties>
</file>