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బోధింప జనాళికిన్ - నేర్పింపు నాకు నో ప్రభు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Bodhimpa Janaalikin - Nerpimpu Naaku No Prabhu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 బోధింప జనాళికిన్ - నేర్పింపు నాకు నో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 వెద్కినట్లు నేనును - నశించువారిన్ వెద్కెదను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 Bodhimpa Janaalikin - Nerpimpu Naaku No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 Vedkinatlu Nenunu - Nashinchuvaarin Vedkedanu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ఆత్మీయ భోజనంబుతో - పోషించునట్లు నన్నును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మూర్ఛిల్లువారికిన్నదే - నేనియ్యగాను నడ్పుమా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Aathmaya Bhojanambutho - Poshinchunatlu Nannunu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Moorchhilluvaarikinnade - Neniyyagaanu Nadpumaa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కష్టంబులొందు వారిని రక్షింప గల్గునట్లుగా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నాకిమ్ము నీదు శక్తిని - నన్ ధైర్య పర్చుమో ప్రభూ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Kashtambulondu Vaarini Rakshimpa Galgunatlugaa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Naakimmu Needu Shakthini - Nan Dhairya Parchumo Prabhoo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నే నేర్పునట్లు నాకును - నీ దివ్య వాక్యం నేర్పుము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ఆలించునట్లనేకులు - నా బోధను దీవింపుమా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 Nerpunatlu Naakunu - Nee Divya Vaakyan Nerpumu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Aalinchunatlanekulu - Naa Bodhanu Deevimpumaa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ప్రయాసమొందు వారికి - విశ్రాంతి కల్గునట్లుగా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ఓదార్చు శక్తి మెండుగా - నీ యాత్మచే నాకిమ్మయా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Prayaasamondu Vaariki - Vishraanthi Kalgunatlugaa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Odaarchu Shakthi Mendugaa - Nee Yaathmache Naakimmayaa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 దివ్యమోము జూచుచున్ నీ హాయి సంతోషంబులు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నొందుదాక నన్నిలన్ - నీ చిత్తమార నడ్పుమా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 Divyamomu Joochuchun Nee Haayi Santhoshambulu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Nondudaaka Nannilan - Nee Chiththamaara Nadpumaa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2026-08-11T18:50:05Z</dcterms:created>
  <dcterms:modified xsi:type="dcterms:W3CDTF">2026-08-11T18:50:05Z</dcterms:modified>
</cp:coreProperties>
</file>