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మానవుడవై సకల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Maanavudavai Sakala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జ్ఞాపక ముంచుకొనుటకు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బలిలో మనుటకు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Gnaapaka Munchukonutaku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 Balilo Manutaku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మాచరించుడంటివి నీ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భక్తి తోడ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Maacharinchudantivi Nee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Bhakthi Thoda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ప్రేమతో బలిగానయితివి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యెంతో ప్రేమాచారమైతివి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Prematho Baligaanaithivi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Yentho Premaachaaramaithivi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చింతలును నా పాపములు బాప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దేవా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Chinthalunu Naa Paapamulu Baapa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Devaa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బలియగు నిన్నే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ననుభవించి నెమ్మి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Baliyagu Ninne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Nanubhavinchi Nemmi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నిముడించుకొని నాలో నీ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రూప మొంద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Nimudinchukoni Naalo Nee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Roopa Monda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బలిలోన గలిసి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నీతో గలిసి మెలిసి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Balilona Galisi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Neetho Galisi Melisi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నీవలె నుండి జేసితివే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దివ్య యేసు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Neevale Nunda Jesithive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Divya Yesu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శ్రమలను బలిని నిపుడు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కనులు చూడ నెపుడు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Shramalnu Balini Nipudu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Kanulu Chooda Nepudu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 భారములు దిగునే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దివ్య యేసు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 Bhaaramulu Digune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Divya Yesu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మానవుడవై సకల నరుల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నా దోషముల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Maanavudavai Sakala Narula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Naa Doshamula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బలియై తిరిగి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తేజోరూపు దాల్చి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Baliyai Thirigi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Thejoroopu Daalchi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నిత్యమును నా బంతి నున్నావే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దేవా యేసు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Nithyamunu Naa Banthi Nunnaave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Devaa Yesu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 చేతులలో నిత్తువు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నీ బలి విందునకు వత్తువు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 Chethulalo Nitthuvu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Nee Bali Vindunaku Vatthuvu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నిట జూచితిని నా యేసు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ఎన్నడును మరువను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Nita Joochithini Naa Yesu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Yennadunu Maruvanu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బాపుటకు బలియైతివే యేసు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ప్రేమ తోడ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Baaputaku Baliyaithive Yesu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Prema Thoda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బలిని నిత్యముగను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 ధ్యానించి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Balini Nithyamuganu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 Dhyaaninchi Premanu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దివ్య ప్రేమ నొందుటకు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నియమంబు నిచ్చి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Divya Prema Nondutaku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Niyamambu Nichchi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శరీరము రొట్టె వలెనె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 విరువంగబడెనే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Shareeramu Rotte Valene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 Viruvangabadene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దిను భాగ్యంబు నిచ్చితివే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యన్న యేసు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Dinu Bhaagyambu Nichchithive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Yanna Yesu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యూట మించి దండి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 గాయములలో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Yoota Minchi Dhandi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Pancha Gaayamulalo 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జీవపు టూటలు జేసితి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నుండి         ||మానవుడవై||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Jeevapu Tootalu Jesithi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Nundi        ||Maanavudavai||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2026-02-25T09:08:49Z</dcterms:created>
  <dcterms:modified xsi:type="dcterms:W3CDTF">2026-02-25T09:08:49Z</dcterms:modified>
</cp:coreProperties>
</file>