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ప్రేమా నీ కరుణా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Premaa Nee Karunaa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ప్రేమా నీ కరుణా చాలునయ్యా నా జీవితాన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దేనిని ఆశించను నే కోరను ఈ జగాన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Premaa Nee Karunaa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Chaalunayyaa Naa Jeevithaana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చాలయ్య చాలీ దీవెనలు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మేలయ్య మేలు నీ సన్నిధి మేలు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Denini Aashinchanu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Koranu Ee Jagaana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గురిలేని నన్ను గుర్తించినావే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ప్రేమను చూపించినావే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Gurileni Nannu Gurthinchinaave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Premanu Choopinchinaave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వెలలేని నాకు విలువిచ్చినావే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పాత్రగా నను మార్చినావే         ||నీ 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Velaleni Naaku Viluvichchinaave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Paathraga Nanu Maarchinaave    ||Nee Premaa||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చేజారిన నాకై చేచాచినావే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చెదరిన నా బ్రతుకును చేరదీసినావే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Chejaarina Naakai Chechaachinaave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Chedarina Naa Brathukunu Cheradeesinaave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చెరనుండి నన్ను విడిపించినావే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చెరగని నీ ప్రేమకు సాక్షిగ మార్చావే        ||నీ 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Cheranundi Nannu Vidpinchinaave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Cheragani Nee Premaku Saakhshiga Maarchaave   ||Nee Premaa||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నరకపు పొలిమేరలో నను కనుగొన్నావే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కల్వరిలో ప్రాణమిచ్చి నను కొన్నావే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Narakapu Polimeralo Nanu Kanugonnaave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Kalvarilo Praanamichchi Nanu Konnaave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ప్రకటింప నను ఎన్నుకొన్నావే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కుమారునిగా నను మార్చినావే          ||నీ 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Prakatimpa Nanu Ennukonnaave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Kumaarunigaa Nanu Maarchinaave        ||Nee Premaa||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2026-02-25T09:19:29Z</dcterms:created>
  <dcterms:modified xsi:type="dcterms:W3CDTF">2026-02-25T09:19:29Z</dcterms:modified>
</cp:coreProperties>
</file>