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నా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Naa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నా తండ్రి నీకే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 నుండి వున్నవాడవు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Nithyudagu Naa Thandri Neeke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 Nundi Vunnavaadavu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అంతము లేని ఆత్మరూపుడా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Anthamu Leni Aathmaroopudaa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Aaraadhinthunu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నా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ఆకాశములు గతియించినా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Naa Thandri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మారనే మారని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ఏకరీతిగా ఉన్నవాడా ||నిత్యు||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నీవు కార్చిన రుధిర ధారలు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పాపములకు పరిహారముగా మారెనులే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పాడి నేను నాట్యం చేసెద ||నిత్యు||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యెరూషలేము కై సిద్ధపడెడను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 నేను మారెదను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నాతండ్రి యేసయ్యా ఆత్మదేవ స్తోత్రము [ ||నిత్యు||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2026-08-11T18:38:28Z</dcterms:created>
  <dcterms:modified xsi:type="dcterms:W3CDTF">2026-08-11T18:38:28Z</dcterms:modified>
</cp:coreProperties>
</file>