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మొర వినవా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Mora Vinavaa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మొర వినవా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మొర వినవా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Mora Vinavaa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Mora Vinavaa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నేను వెదకేను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నాకొకసారి కనిపించ రావా – (2)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Nenu Vedakenu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Naakokasaari Kanipincha Raavaa – (2)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ప్రాణము తల్లడిల్లాగా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నుండియేగా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Praanamu Thalladillagaa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Nundiyegaa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మొఱ్ఱ పెట్టుచుంటి నీకేగా (2)      ||నీ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Morra Pettuchunti Neekegaa (2)     ||Nee Korake||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ఎక్కలేని ఎత్తైన కొండ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ఎక్కించుము నను పరిశుద్ధ కొండ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Ekkaleni Etthaina Konda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Ekkinchumu Nanu Parishuddha Konda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ప్రభు నీ మోము జూడ (2)      ||నీ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Prabhu Nee Momu Jooda (2)     ||Nee Korake||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మిత్రుడా నా ఆశ్రయ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యెడ నా కోట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Mithrudaa Naa Aashraya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Yeda Naa Kota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కారణభూతుడా నీవే (2)      ||నీ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Kaaranabhoothuda Neeve (2)     ||Nee Korake||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2026-02-25T09:15:17Z</dcterms:created>
  <dcterms:modified xsi:type="dcterms:W3CDTF">2026-02-25T09:15:17Z</dcterms:modified>
</cp:coreProperties>
</file>