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విధేయత కలిగి జీవించుటకు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Vidheyatha Kaligi Jeevinchutaku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ఆరాధించెదము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ఏం చెయ్యాలంటే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Aaraadhinchedamu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 Cheyyaalante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ఆదివారము మందిరమునకు వెళ్లి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ఆరాధించెదము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Aadivaaramu Mandiramunaku Velli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Aaraadhinchedamu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బుడి బుడి బుడి అడుగులతో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చిట్టి చిట్టి చిట్టి చేతులెత్తి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Budi Budi Budi Adugulatho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Chitti Chitti Chitti Chethulathi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ఆరాధించెదము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Aaraadhinchedamu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ఈ రోజు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వాక్యమనే మార్గములో నడిపించు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Ee Roju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Vaakyamane Maargamulo Nadipinchu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విధేయత కలిగి జీవించుటకు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జీవమిచ్చాడు యేసు జీవమిచ్చాడు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Vidheyatha Kaligi Jeevinchutaku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Jeevamichchaadu Yesu Jeevamichchaadu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ఉదయము యేసయ్యతో మాటలాడుటకు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నేర్పాడు యేసు ప్రార్ధన నేర్పాడు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Udayamu Yesayyatho Maatlaadutaku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Nerpaadu Yesu Praardhana Nerpaadu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యేసయ్యతో ఉంటే సంతోషమే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యేసయ్యతో ఉంటే ఆనందమే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Yesayyatho Unte Santhoshame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Yesayyatho Unte Aanandame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సాతానుతో ఉంటే కష్టాలు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సాతానుతో ఉంటే నష్టాలూ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Saathaanutho Unte Kashtaalu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Saathaanutho Unte Nashtaalu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రోజు మనం, దేవుణ్ణి ప్రార్ధించి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Roju Manam, Devunni Praardhinchi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ఇష్టమైన పిల్లలుగా ఉండి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సొంత ఇల్లైన పరలోక రాజ్యానికి వెళ్ళడానికి సిద్ధమయ్యి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Ishtamaina Pillalugaa 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Sontha Illaina Paraloka Raajyaaniki Velladaaniki Sidhdhamayyi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అమ్మ నాన్నలను కూడా పరలోక రాజ్యానికి తీసుకు వెళదామా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Amma Naannalanu Koodaa Paraloka Raajyaaniki Theesuku Veladaamaa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సరే ఇప్పుడు ఏం చేయాలంటే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ఆదివారము మందిరమునకు వెళ్లి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Sare Ippudu Em Cheyyaalante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Aadivaaramu Mandiramunaku Velli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2026-02-25T08:46:25Z</dcterms:created>
  <dcterms:modified xsi:type="dcterms:W3CDTF">2026-02-25T08:46:25Z</dcterms:modified>
</cp:coreProperties>
</file>