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- నా యేసు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అంకితం - నీకే నా జీవితం అంకితం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Praana Priyudaa - Naa Yesu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Jeevithan Angkithan - Neeke Naa Jeevithan Angkithan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నీసత్యము సమాజములో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నీతిని నా హృదయములో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దాచియుంచలేను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స్తుతియాగాముగా నూతన గీతము నే పాడెద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జ్ఞానులకునీ సందేశం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మతకర్తలకు నీ ఉపదేశం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అర్ధము కాకపోయెనె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 లెందరో నీ జీవజలములు త్రాగితిరే - త్రాగితిరే ||నాప్రాణ||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నాయెడ నీకున్న తలంపులు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బహువిస్తారములై యున్నవి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వాటిని వివరించి చెప్పలేనే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అన్నియును లెక్కకు మించినవై యున్నవి - ఐ యున్నవి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2026-08-11T18:38:17Z</dcterms:created>
  <dcterms:modified xsi:type="dcterms:W3CDTF">2026-08-11T18:38:17Z</dcterms:modified>
</cp:coreProperties>
</file>