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ప్రభుయేసు నీవే మా సర్వము మహిన్ మాకెపుడు నీతోనే స్నేహము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PrabhuYesu Neeve Maa Sarvamu Mahin Maakepudu Neethone Snehamu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ప్రజలుగ మమ్ము సరిజేసి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పాలించుము ప్రభుయేసు రారాజా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Prajaluga Mammu Sarijesi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Paalinchumu PrabhuYesu Raaraajaa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సోదర ప్రేమ సమాధానంబులతో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సాత్వీక సంతోష భక్తి వినయాలతో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Sodara Prema Samaadhaanambulatho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Saathveeka Santhosha Bhakthi Vinayaalatho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వింతైన మాదు స్తుతి పరిమాళాలతో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వినయంబున పూజింతుము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Vinthaina Maadu Sthuthi Parimaalaalatho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Vinayambuna Poojinthumu Ninnu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ప్రభుయేసు నీవే మా సర్వము - మహిన్ మాకెపుడు నీతోనే స్నేహము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PrabhuYesu Neeve Maa Sarvamu - Mahin Maakepudu Neethone Snehamu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సంతృప్తి నీ మందిరమున గలదు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అందానంద ప్రవాహంబు మెరిసింది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Santhrupthi Nee Mandiramuna Galadu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Andaananda Pravaahambu Merisindi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వింతైన జీవపు యూటందు గలదు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యెంతైన మా పూజార్హుండ వీవే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Vinthaina Jeevapu Yootandu Galadu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Yenthaina Maa Poojaarhunda Veeve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ఇంతటి ప్రేమను నేనెంతో పొందియు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మొదటి ప్రేమ నెంతో విడచి పెట్టితిని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Inthati Premanu Nenentho Pondiyu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Modati Prema Nentho Vidachi Pettithini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సదయాక్షమించి మొదటి ప్రేమ నిమ్మయా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సతతంబు మా పూజార్హుండ వీవే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Sadayaakshaminchi Modati Prema Nimmayaa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Sathathambu Maa Poojaarhunda Veeve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 తలపు మాటల్లో మా చూపు నడకలో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మేము కూర్చున్న నిలుచున్న వీక్షించిన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 Thalapu Maatallo Maa Choopu Nadakalo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Memu Koorchunna Niluchunna Veekshinchina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మక్కువతో మా ప్రభున్ మెప్పించెదము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యెక్కడైనా మా యేసు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Makkuvatho Maa Prabhun Meppinchedamu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Yekkadainaa Maa Yesu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పరిశుద్ధంబైనది నీ దివ్య స్వభావము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పరిశుద్ధంబైన జీవితమే మా భాగ్యము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Parishuddhambainadi Nee Divya Svabhaavamu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Parishuddhambaina Jeevithame Maa Bhaagyamu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2026-08-11T18:48:43Z</dcterms:created>
  <dcterms:modified xsi:type="dcterms:W3CDTF">2026-08-11T18:48:43Z</dcterms:modified>
</cp:coreProperties>
</file>