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నీకు తెలుసు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Neeku Thelusu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దేవునికిష్టమైనది తెలుసుకోవాలి ముందు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దేహానికిష్టమైనది అడగకూడదు ముందు 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Devunikishtamainadi Thelusukovaali 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Dehaanikishtamainadi Adagakoodadu Mundu   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నీకు తెలుసు – నీవు దేవునికి తెలుసా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దేవుని నమ్మినా – నిన్ను దేవుడు నమ్మాలి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Neeku Thelusu – Neevu Devuniki Thelusaa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Devuni Namminaa – Ninnu Devudu Nammaali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అవసరాలకు దేవుని నమ్మక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ఆత్మకు తండ్రని నమ్మాలి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Avasaaralaku Devuni Nammaka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Aathmaku Thandrani Nammaali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ఆత్మకు తండ్రని నమ్మాలి 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Aathmaku Thandrani Nammaali     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నాలుగు గోడల మధ్య నీవు నలిగిపోక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 దిక్కులకు సువార్తను ప్రకటించు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Naalugu Godala Madhya Neevu Naligipoka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 Dikkulaku Suvaarthanu Prakatinchu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ప్రభువని పిలువక – ప్రార్ధనతో విసిగించక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రక్షించు పరలోకానికి నడిపించు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Prabhuvani Piluvaka – Praardhanatho Visginchaka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Rakshinchu Paralokaaniki Nadipinchu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నిమిత్తము ఎవడు పోవునని అడుగుచున్నాడు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అవసరత తీర్చమని అడుగుచున్నాడు క్రైస్తవుడు          ||దేవుడు||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Nimitthamu Evadu Povunani Aduguchunnaadu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Avasaratha Theerchamani Aduguchunnaadu Kraisthavudu         ||Devudu||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నామకార్ధ భక్తి దేవునికే అది విరక్తి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భారం కలిగి నీవు బ్రతికితేనే ముక్తి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Naamakaardha Bhakthi Devunike Adi Virakthi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Bhaaram Kaligi Neevu Brathikithene Mukthi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ప్రజలందరికి ఇదే బైబిల్ సూక్తి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చేయి వెతకకుంటే అగ్నితోనే శాస్తి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Prajalandariki Ide Bible Sookthi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Cheyi Vethakakunte Agnithone Shaasthi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2026-02-25T09:33:45Z</dcterms:created>
  <dcterms:modified xsi:type="dcterms:W3CDTF">2026-02-25T09:33:45Z</dcterms:modified>
</cp:coreProperties>
</file>