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ఎణింగి యెటీంగి చెడిపోతివి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Eninggi Yeteenggi Chedipothivi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గద్దించెడు మనస్సాక్షికి గడ - గడ లాడక పోతివి నీవు =హద్దుమోరి దై-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వాజ్ఞలు ద్రోయుచు - నెద్దు లాగు పరు - గెత్తితి వయ్యో ॥యెలింగి॥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Gaddinchedu Manassaakshiki Gada - Gada Laadaka Pothivi Neevu =Haddumori Dai-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Vaagnalu Droyuchu - Neddu Laagu Paru - Geththithi Vayyo ॥Yelinggi॥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పలువిధ శోధన బాధలలో ఘన - ప్రభు క్రీస్తుడె నీ దిక్కునుకో తాళుచు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బశ్చాత్తాపముపడి యిక - జాలించుము కలు - షపు యత్నంబు ॥యెటింగి॥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Paluvidha Shodhana Baadhalalo Ghana - Prabhu Kreesthude Nee Dikkunuko Thaaluchu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Bashchaaththaapamupadi Yika - Jaalinchumu Kalu - Shapu Yathnambu ॥Yetinggi॥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అపరిమిత దయా శాంతులు గల ప్రభు - వనిశము కోపింపండు నీపై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వాగ్ధద్దము - లెపుడు దలంచి నీ - యపవిత్రతం గని - హా యని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Aparimitha Dayaa Shaanthulu Gala Prabhu - Vanishamu Kopimpandu Neepai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Vaagdhaddamu - Lepudu Dalanchi Nee - Yapavithrathan Gani - Haa Yani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యేడ్వుము ॥ఎటింగి॥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Yedvumu ॥Etinggi॥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ఎణింగి యెటీంగి చెడిపోతివి మనసా - యి(క నీ దిక్కెవ్వరు చెపుమా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దురితం బిది స - చరితం బిది యని - యెరుక సరకు గొన - కేమియు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Eninggi Yeteenggi Chedipothivi Manasaa - Yi(Ka Nee Dikkevvaru Chepumaa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Durithan Bidi Sa - Charithan Bidi Yani - Yeruka Saraku Gona - Kemiyu Nee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॥యెతీంగి॥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॥Yetheenggi॥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 దేవుని దయ యిది క్రీస్తుని ప్రియ -మిది విమలాత్ముని గుణ మనుచు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ఎదలో ననుభవ - మెతింగి మరల దు - ర్మదమున దుష్కృత - పదమున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 Devuni Daya Yidi Kreesthuni Priya -Midi Vimalaathmuni Guna Manuchu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Edalo Nanubhava - Methinggi Marala Du - Rmadamuna Dushkrutha - Padamuna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బడితివి ॥యెతీంగి॥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Badithivi ॥Yetheenggi॥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సకలముం జూచెడు దేవుని కంటికి - జాటుగ జరిగెడి పని యేది = ఇంక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జెవి గుసగుస - లెల్లను దిక్కుల (బ్రకటముయ జేసెడు-ప్రభు వున్నాఃడని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Sakalamun Joochedu Devuni Kantiki - Jaatuga Jarigedi Pani Yedi = Ingka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Jevi Gusagusa - Lellanu Dikkula (Brakatamuya Jesedu-Prabhu Vunnaahdani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॥యెతీంగి॥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॥Yetheenggi॥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ఎన్నిమార్లు సిలువను వేయుచు ప్రభు - యేసుని వెతబడం జేసెదవు=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తిన్నని మార్గము - తెలిసియుండి నీ- కన్నుల గంతలు - గట్టితి వయ్యో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Ennimaarlu Siluvanu Veyuchu Prabhu - Yesuni Vethabadan Jesedavu=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Thinnani Maargamu - Thelisiyundi Nee- Kannula Ganthalu - Gattithi Vayyo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॥యెతీంగి॥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॥Yetheenggi॥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2026-08-11T18:39:29Z</dcterms:created>
  <dcterms:modified xsi:type="dcterms:W3CDTF">2026-08-11T18:39:29Z</dcterms:modified>
</cp:coreProperties>
</file>