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 నీకర్పింతుము సతతము మా ప్రభువా సన్నుతించెదం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 Neekarpinthumu Sathathamu Maa Prabhuvaa Sannuthinchedang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 నీకర్పింతుము - సతతము మా ప్రభువా సన్నుతించెదం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 Neekarpinthumu - Sathathamu Maa Prabhuvaa Sannuthinchedan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గడచినట్టి కాలము - కరుణతో నన్ గాచితివి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వెల లేనట్టి నీ కృప - చూపినట్టి మా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Gadachinatti Kaalamu - Karunatho Nan Gaachithivi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Vela Lenatti Nee Krupa - Choopinatti Maa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నాదు దినము లన్నిటన్ - నీదు క్షేమ మేలును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జాడలన్నియున్ - సారంబు 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Naadu Dinamu Lannitan - Needu Kshema Melunu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Jaadalanniyun - Saarambu Nichchunu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నీదు మందిరంబులో - మేలుచెత మమ్మును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తృప్తిపరచిన ప్రభు - స్తుతులు నీకే చెల్లును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Needu Mandirambulo - Meluchetha Mammunu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Thrupthiparachina Prabhu - Sthuthulu Neeke Chellunu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నీదు నామ ఘనతను - నీదు ప్రేమ పనులను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నాథుడా నే పాడెద - నాదు ప్రియ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Needu Naama Ghanathanu - Needu Prema Panulanu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Naathudaa Ne Paadeda - Naadu Priya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సత్య రూపి నీవెగా - సకల సృష్టి కర్తవు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సతతము మమ్మేలుము - హల్లెలూయ పాడెదం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Sathya Roopi Neevegaa - Sakala Srushti Karthavu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Sathathamu Mammelumu - Hallelooya Paadedang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2026-08-11T18:47:30Z</dcterms:created>
  <dcterms:modified xsi:type="dcterms:W3CDTF">2026-08-11T18:47:30Z</dcterms:modified>
</cp:coreProperties>
</file>