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ఆనందముగా యెహోవా నీ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Aanandamugaa Yehovaa Nee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స్మరియించెద నీ విశ్వాస్యతన్             ||ఆనందముగా||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Smariyincheda Nee Vishwasyathan         ||Aanandamugaa||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ఆనందముగా యెహోవా నీ కృపలన్ని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కాలంబులందు కీర్తించెదన్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Aanandamugaa Yehovaa Nee Krupaalanni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Kaalambulandu Keerthinchedan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చావు గోతినుండి లెవనెత్తి నాకు – జీవమిచ్చిన జీవ దాత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వివరింతు నే నీదు విశ్వాస్యత నెంతయో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Chaavu Gothinundi Levaneththi Naaku – Jeevamichchina Jeeva Daatha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Vivarinthu Ne Needu Vishwaasyatha Nenthayo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సవ్యంబుగా ఈ భువియందున           ||ఆనందముగా||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Savyambugaa Ee Bhuviyanduna           ||Aanandamugaa||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సింహపు పిల్లలు – ఆకలిగొనిన- యెహొవ సహాయుడందరికి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ఇహమందునా ఏ మేలు కొదువ యుండదు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Simhapu Pillalu – Aakaligonina- Yehova Sahaayu Dandariki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Ihamandunaa Ae Melu Koduva Yundadu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అహా! ఏమందు నీ విశ్వాస్యతన్         ||ఆనందముగా||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Aaha! Emandu Nee Vishwaasyathan       ||Aanandamugaa||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ఎన్నెన్నో శోధన బాధలు రేగి – నన్ను కృంగదీయ పోరాడినన్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ఘనమైన నీ విశ్వాస్యతన్ నాకు చూపిన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Ennenno Shodhana Baadhalu Regi – Nannu Krungadeeya Poraadinan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Ghanamaina Nee Vishwaasyathan Naaku Choopina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 తండ్రి నిన్ను కొనియాడెదన్       ||ఆనందముగా||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Thandri Ninnu Koniyaadedan       ||Aanandamugaa||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పర్వతంబులు – పారిపోయినను- ఉర్విలోమార్పు కలిగిననూ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తరుణములు విరోధముగపై లేచినా –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Parvathambulu – Paaripoyinanu- Urvilo Maarpu Kaliginanoo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Tharunamulu Virodhamuga Pai Lechinaa-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2026-02-25T09:33:34Z</dcterms:created>
  <dcterms:modified xsi:type="dcterms:W3CDTF">2026-02-25T09:33:34Z</dcterms:modified>
</cp:coreProperties>
</file>