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ప్రాణమా - నాదు ప్రాణమా - దేవుని క్రియల్మరువకుమా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Praanamaa - Naadu Praanamaa - Devuni Kriyalmaruvakumaa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గెత్సేమనెలో కార్చెనేసు రక్తచెమటలను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వేదనతో విజ్ఞాపనము నీ కొరకు చేసెన్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Gethsemanelo Kaarchenesu Rakthachematalanu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Vedanatho Vignaapanamu Nee Koraku Chesen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వినుమా మనసా యేడ్చెను నీకై - దేవుని క్రియల్మరువకుమా - 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Vinumaa Manasaa Yedchenu Neekai - Devuni Kriyalmaruvakumaa - Nee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వచ్చెదననిన కాలమాయె తామసం బేల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ప్రభునిరాక బూరధ్వనించు కాలమెప్పుడో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Vachchedananina Kaalamaaye Thaamasan Bela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Prabhuniraaka Booradhvaninchu Kaalameppudo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ఆశతో ప్రభుని రాకను కోరి - దేవుని క్రియల్మరువకుమా - 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Aashatho Prabhuni Raakanu Kori - Devuni Kriyalmaruvakumaa - Nee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ప్రాణమా  -  నాదు ప్రాణమా - దేవుని క్రియల్మరువకుమా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Praanamaa  -  Naadu Praanamaa - Devuni Kriyalmaruvakumaa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చేసిన దేనిన్ మరువకుమా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Chesina Denin Maruvakumaa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వ్యర్థుడవై నాశనంబౌ - నిన్ను రక్షించి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మోక్షనగరు చేర్చను తనదు ప్రాణమిచ్చెనే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Vyarthudavai Naashanambau - Ninnu Rakshinchi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Mokshanagaru Cherchanu Thanadu Praanamichchene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ఓ నా మనసా యెంతటి ప్రేమ (2)- దేవుని క్రియ ల్మరువకుమా - నీ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 Naa Manasaa Yenthati Prema (2)- Devuni Kriya Lmaruvakumaa - Nee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ప్రియులులేక భ్రమసి నీవు పరుడవైనపుడు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ప్రియుడేసు నిన్ను జేరి సంతసంబిడెనే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Priyululeka Bhramasi Neevu Parudavainapudu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Priyudesu Ninnu Jeri Santhasambidene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సమర్పించు సర్వము తనకే - దేవుని క్రియల్మరువకుమా - 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Samarpinchu Sarvamu Thanake - Devuni Kriyalmaruvakumaa - Nee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రక్షణాలం - కార వస్త్రము జీవాహారము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శాంతి సమాధానము నీతి నీకు నిచ్చెనే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Rakshanaalan - Kaara Vasthramu Jeevaahaaramu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Shaanthi Samaadhaanamu Neethi Neeku Nichchene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ప్రేమపరిమళ స్తుతులను పాడి - దేవుని క్రియల్మరువకుమా - 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Premaparimala Sthuthulanu Paadi - Devuni Kriyalmaruvakumaa - Nee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2026-08-11T18:38:13Z</dcterms:created>
  <dcterms:modified xsi:type="dcterms:W3CDTF">2026-08-11T18:38:13Z</dcterms:modified>
</cp:coreProperties>
</file>