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జై జై జై రాజుల రాజా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Jai Jai Jai Raajula Raajaa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జై జై జై రాజుల రాజా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Jai Jai Jai Raajula Raajaa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పాత్రుడ వీవే మా ప్రభు వీవే (2)   -  జై జై జై జై రాజుల రాజా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Paathruda Veeve Maa Prabhu Veeve (2)   -  Jai Jai Jai Jai Raajula Raajaa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అన్ని కాలములలో నీ నామము - మహోన్నతము మహోన్నతుడా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వాగ్దానము నెరవేర్చిన దేవా (2) - మాట తప్పని మహోపకారి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Anni Kaalamulalo Nee Naamamu - Mahonnathamu Mahonnathudaa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Vaagdaanamu Neraverchina Devaa (2) - Maata Thappani Mahopakaari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దూతల మాదిరి గీతముల్ పాడుచు - సతతము నిన్నే స్తోత్రించెదము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గొల్లలు గాంచిన ఘన కాపరి - మా ఉల్లము నందు ఉల్లసించెదము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Doothala Maadiri Geethamul Paaduchu - Sathathamu Ninne Sthothrinchedamu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Gollalu Gaanchina Ghana Kaapari - Maa Ullamu Nandu Ullasinchedamu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తూర్పున తారను గాంచిన జ్ఞానులు - రాజుల రాజ నీవే యనుచు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బంగారము సాంబ్రాణి బోళమును - అర్పించి ఆరాధించిరిగా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Thoorpuna Thaaranu Gaanchina Gnaanulu - Raajula Raaja Neeve Yanuchu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Banggaaramu Saambraani Bolamunu - Arpinchi Aaraadhinchirigaa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ధనవంతుడవగు ఓ మా ప్రభువా - ధనహీనునిగా నైతివి మాకై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 దారిద్ర్యము తీసివేయ - నరరూపమున జన్మించితివి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Dhanavanthudavagu O Maa Prabhuvaa - Dhanaheenunigaa Naithivi Maakai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 Daaridryamu Theesiveya - Nararoopamuna Janminchithivi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యేసు ప్రభుండా రక్తము కార్చి - ఎంచి మమ్ము విమోచించితివి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ఎంచలేను నీ మేలుల నెపుడు - ఎన్నదగిన మా దేవుడ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Yesu Prabhundaa Rakthamu Kaarchi - Enchi Mammu Vimochinchithivi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Enchalenu Nee Melula Nepudu - Ennadagina Maa Devuda Neeve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మాకై సిలువలో మరణించితివి - మరణపు ముల్లును విరచిన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యుగయుగములకు నీకే మహిమ - నిరతము స్తోత్రము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Maakai Siluvalo Maraninchithivi - Maranapu Mullunu Virachina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Yugayugamulaku Neeke Mahima - Nirathamu Sthothramu Hallelooya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2026-08-11T18:48:14Z</dcterms:created>
  <dcterms:modified xsi:type="dcterms:W3CDTF">2026-08-11T18:48:14Z</dcterms:modified>
</cp:coreProperties>
</file>