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914400"/>
            <a:ext cx="11274552" cy="27432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జీవించుచున్నది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200" y="3840480"/>
            <a:ext cx="11274552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3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Jeevinchuchunnadi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జీవించుచున్నది నేను కాదు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క్రీస్తుతో నేను సిలువ వేయబడినాను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Pallavi|| Jeevinchuchunnadi Nenu Kaadu</a:t>
            </a:r>
            <a:endParaRPr lang="en-US" sz="32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Kreesthutho Nenu Siluva Veyabadinaanu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క్రీస్తే నాలో జీవించుచున్నాడు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నేనునా సొత్తుకానే కాను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Kreesthe Naalo Jeevinchuchunnaadu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క్రయధనముతో క్రీస్తు కొన్నాడు నన్ను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చిత్తమెన్నడు నాలో నెరవేరలేదు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చిత్తమేనాలో నెరవేరుచున్నది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యుద్ధము నాది కానేకాదు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యుద్రము యేసయ్యదే నా పక్షమున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జయమసలే నాది కానే కాదు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 నా పక్షమున జయమిచ్చినాడు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లోకమునాది కానేకాదు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యాత్రికుడను పరదేశిని</a:t>
            </a:r>
            <a:endParaRPr lang="en-US" sz="4000" dirty="0"/>
          </a:p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నాకు నివాసము లేనేలేదు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FFFF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 నివాసము నాకిచ్చినాడు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3474720"/>
            <a:ext cx="11274552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50000"/>
              </a:lnSpc>
              <a:buNone/>
            </a:pP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2026-08-11T18:39:14Z</dcterms:created>
  <dcterms:modified xsi:type="dcterms:W3CDTF">2026-08-11T18:39:14Z</dcterms:modified>
</cp:coreProperties>
</file>