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మంచి కాపరి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Manchi Kaapari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మంచి కాపరి – యేసే నా ఊపిరి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తప్పిపోయిన గొర్రె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Manchi Kaapari – Yese Naa Oopiri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Thappipoyina Gorre Nenu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కనుగొన్నావయ్యా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చూపినయ్య (2)   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Kanugonnaavayyaa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Choopinaavayya (2)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సుఖములంటూ లోకమంటూ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వాక్యము మరచితి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Sukhamulantu Lokamantu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Vaakyamu Marachithi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సన్నిధి విడచితి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ప్రేమ మూర్తివయ్యా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Sannidhi Vidachithi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Prema Moorthivayyaa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అతిక్రమములు క్షమియించి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 చూపితివి (2) 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Athikramamulu Kshamiyinchi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 Choopithivi (2)        ||Entha||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తలంపులు నా క్రియలు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తెలిసేయున్నవి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Thalampulu Naa Kriyalu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Theliseyunnavi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నిర్మాణకుడవు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ప్రేమ మూర్తివయ్యా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Nirmaanakudavu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Prema Moorthivayyaa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కృతజ్ఞతా స్తుతులు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సమర్పించెదను (2)         ||ఎంత||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Kruthagnathaa Sthuthulu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Samarpinchedanu (2)        ||Entha||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2026-02-25T08:46:17Z</dcterms:created>
  <dcterms:modified xsi:type="dcterms:W3CDTF">2026-02-25T08:46:17Z</dcterms:modified>
</cp:coreProperties>
</file>