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సమస్త దేశములారా అందరు పాడుడి అందరు పాడుడి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Samastha Deshamulaaraa Andaru Paadudi Andaru Paadudi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సమస్త దేశములారా అందరు పాడుడి అందరు పాడుడి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Samastha Deshamulaaraa Andaru Paadudi Andaru Paadudi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అను 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అందరు యెహోవాకు ఉత్సాహ-ధ్వని చేయుడి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Anu 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Andaru Yehovaaku Uthsaaha-Dhvani Cheyudi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సంతోషముగను యెహోవాను సేవించుడి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ఉత్సాహగానము చేయుచు సన్నిధికి రండి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Santhoshamuganu Yehovaanu Sevinchudi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Uthsaahagaanamu Cheyuchu Sannidhiki Randi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యెహోవాయే మీ దేవుడని తెలిసికొనుడి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ఆయనే మనలను కలుగ జేసిన వాడు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Yehovaaye Mee Devudani Thelisikonudi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Aayane Manalanu Kaluga Jesina Vaadu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మనమెల్లర మాయనకు ప్రజలమైతిమి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ఆయన మేపు గొఱ్ఱెలమై యున్నవారము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Manamellara Maayanaku Prajalamaithimi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Aayana Mepu Gorrelamai Yunnavaaramu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కృతజ్ఞతార్పణలతోను గుమ్మములలో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ఆవరణములలో కీర్తనలతో ప్రవేశించుడి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Kruthagnatharpanalathonu Gummamulalo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Aavaranamulalo Keerthanalatho Praveshinchudi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ఆయనను స్తుతించుడి ఆయనను స్తుతించుడి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ఆయన నామమునకు స్తుతులు చెల్లించుడి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Aayananu Sthuthinchudi Aayananu Sthuthinchudi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Aayana Naamamunaku Sthuthulu Chellinchudi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దయామయుండగు యెహోవా కృప నిత్యము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ఆయన సత్యము తరతరములుండును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Dayaamayundagu Yehovaa Krupa Nithyamu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Aayana Sathyamu Tharatharamulundunu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2026-08-11T18:47:42Z</dcterms:created>
  <dcterms:modified xsi:type="dcterms:W3CDTF">2026-08-11T18:47:42Z</dcterms:modified>
</cp:coreProperties>
</file>