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Thee every Hour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thee ev'ry hour,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holy One.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make me thine indeed,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blessed Son!            ||I need||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thee ev'ry hour,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gracious Lord.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tender voice like thine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peace afford.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thee, oh, I need thee;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Ev'ry hour I need thee!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bless me now, my Savior;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come to thee!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thee ev'ry hour;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 thou nearby.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Temptations lose their pow'r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thou art nigh.     ||I need||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thee ev'ry hour,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joy or pain.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quickly and abide,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life is vain.        ||I need||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2026-02-25T09:15:04Z</dcterms:created>
  <dcterms:modified xsi:type="dcterms:W3CDTF">2026-02-25T09:15:04Z</dcterms:modified>
</cp:coreProperties>
</file>