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ప్రభుని సంకల్పములు మారవు ఎన్నటికి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Prabhuni Sangkalpamulu Maaravu Ennatiki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నావన్నియును నీవేగదా అమరుడవగు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నీవన్నియును నాకిచ్చితివి నీకృపను బట్టి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Naavanniyunu Neevegadaa Amarudavagu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Neevanniyunu Naakichchithivi NeeKrupanu Batti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పరతును ఎల్లప్పుడు ఇహపరములయందు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Parathunu Ellappudu Ihaparamulayandu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పరిశుద్ధ జనమా పాడెదము క్రీస్తు ప్రభుని బట్టి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దేవుని చిత్తమును నెరవేర్చుచు ఇలలో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Parishuddha Janamaa Paadedamu Kreesthu Prabhuni Batti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Devuni Chiththamunu Neraverchuchu Ilalo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నిరతము మహిమ స్తుతిఘనత చెల్లించెద మెపుడు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Nirathamu Mahima Sthuthighanatha Chellincheda Mepudu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ప్రభుని సంకల్పములు మారవు ఎన్నటికి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Prabhuni Sangkalpamulu Maaravu Ennatiki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మహాప్రభావము ఆయనకే యుగయుగముల వరకు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Mahaaprabhaavamu Aayanake Yugayugamula Varaku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మోషేను ఏర్పరచుకొనె తన ప్రజలను విడిపింప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చేసెనుగా ఘన కార్యములు వారి మార్గములో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Moshenu Erparachukone Thana Prajalanu Vidipimpa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Chesenugaa Ghana Kaaryamulu Vaari Maargamulo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త్రోసినను నడిపించెను వారిని విసుగక తనత్రోవ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Throsinanu Nadipinchenu Vaarini Visugaka Thanathrova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కొండపై చూపిన విధముననే మందిరమును నిలిపె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ఆవరణము నేర్పరచెను నిండుగ తెరవేసె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Kondapai Choopina Vidhamunane Mandiramunu Nilipe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Aavaranamu Nerparachenu Ninduga Theravese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కార్యములను మోషే సంపూర్ణము చేసె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Kaaryamulanu Moshe Sampoornamu Chese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మందిరపని అంతయును సంపూర్ణము చేయగనే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సుందరముగ నొక మేఘము గుడారమును కమ్మె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Mandirapani Anthayunu Sampoornamu Cheyagane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Sundaramuga Noka Meghamu Gudaaramunu Kamme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మందిర మంతయు యెహోవా తేజస్సుతో నిండెన్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Mandira Manthayu Yehovaa Thejassutho Ninden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2026-08-11T18:48:46Z</dcterms:created>
  <dcterms:modified xsi:type="dcterms:W3CDTF">2026-08-11T18:48:46Z</dcterms:modified>
</cp:coreProperties>
</file>