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 కుమ్మరి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 Kummari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 కుమ్మరి జగదుత్పత్తి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 మన్నైన నా వంక – చల్లగ చూడుమయా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 Kummari Jagaduthpaththi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 Mannaina Naa Vangka – Challaga Choodumayaa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పాత్రయని – త్రోసివేయకుమా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పొంగిపొరలు పాత్రగా – మార్చివేయుమా  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Paathrayani – Throsiveyakumaa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Ponggiporalu Paathragaa – Maarchiveyumaa        ||Kummari||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యోగ్యమైన పాత్రగా – పావన పరుచుమా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ఘనతకైన పాత్రగా – సిద్ధము చేయుమా  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Yogyamaina Paathragaa – Paavana Paruchumaa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Ghanathakaina Paathragaa – Siddhamu Cheyumaa        ||Kummari||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లేఖనమందలి పాత్రలు – యేసును స్తుతియించెను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నన్నును అట్టి పాత్రగా – మార్చివేయుమా  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Lekhanamandali Paathralu – Yesunu Sthuthiyinchenu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Nannunu Atti Paathragaa – Maarchiveyumaa        ||Kummari||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2026-08-24T10:16:40Z</dcterms:created>
  <dcterms:modified xsi:type="dcterms:W3CDTF">2026-08-24T10:16:40Z</dcterms:modified>
</cp:coreProperties>
</file>