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స్తుతియు మహిమయు నీకే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Sthuthiyu Mahimayu Neeke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జీవంబు ప్రేమను - గల్గించెడు - పావనాత్మను మాకై - పంపితివి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 లేడు రె - ట్లావరింపను మమ్ము - నీ విమలాత్మ వా - నిని గుమ్మ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Jeevambu Premanu - Galginchedu - Paavanaathmanu Maakai - Pampithivi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 Ledu Re - Tlaavarimpanu Mammu - Nee Vimalaathma Vaa - Nini Gumma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రించు ||స్తుతియు||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Rinchu ||Sthuthiyu||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నరులకు విమోచ - నము పాపంబుల్ - పరిహార మాయెం గృ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పాసాధనముల్ = దొరికె మోక్షాంశంబు - స్థిరమాయె మేము నీ - కొరకేమి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Narulaku Vimocha - Namu Paapambul - Parihaara Maayen Gru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Paasaadhanamul = Dorike Mokshaanshambu - Sthiramaaye Memu Nee - Korakemi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తేగలము - పరిపూర్ణ జనకా ||స్తుతియు||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Thegalamu - Paripoorna Janakaa ||Sthuthiyu||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_మాకై వాడుకొనెడి - రూకల్ వ్యర్థం బగును - నీకై యప్పుగ నిచ్చు - నిఖిల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వస్తువులు = శ్రీకరంబగు నిత్య - ధననిధియై పై - లోకంబు నందుండు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_Maakai Vaadukonedi - Rookal Vyarthan Bagunu - Neekai Yappuga Nichchu - Nikhila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Vasthuvulu = Shreekarambagu Nithya - Dhananidhiyai Pai - Lokambu Nandundu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లోపంబు లేక ||స్తుతియు||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Lopambu Leka ||Sthuthiyu||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)1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)1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జీవంబు వస్తువులు - శ్రేయస్సు దాన స్వ- భావంబు శక్తియు - భాగ్యంబులు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నీవలననే లభ్యమై వెలయుచున్నవి - నీ వాసమే మాకు - నిత్యానందంబు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Jeevambu Vasthuvulu - Shreyassu Daana Sva- Bhaavambu Shakthiyu - Bhaagyambulu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Neevalanane Labhyamai Velayuchunnavi - Nee Vaasame Maaku - Nithyaanandambu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||స్తుతియు|| - ముంగమూరి దేవదాను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||Sthuthiyu|| - Munggamoori Devadaanu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స్తుతియు మహిమయు నీకె - క్షితికిన్ దివికిన్ నీటి -వితతికిన్ కర్తవై -వెలయు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దేవా = ప్రతి వస్తువును మాకు బహుమతిగా నిచ్చు- హితుండా మా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Sthuthiyu Mahimayu Neeke - Kshithikin Divikin Neeti -Vithathikin Karthavai -Velayu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Devaa = Prathi Vasthuvunu Maaku Bahumathigaa Nichchu- Hithundaa Maa Prema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- కెట్లు చూపుదుము ||స్తుతియు||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- Ketlu Choopudumu ||Sthuthiyu||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పసిండి వర్ణపు టెండ - భాగ్య ధారల వాన - విసరు మంచి గాలి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విరియు పుష్పములు = రస మొల్కు పండ్లు నీ- రమ్య ప్రేమన్ జాటున్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Pasindi Varnapu Tenda - Bhaagya Dhaarala Vaana - Visaru Manchi Gaali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Viriyu Pushpamulu = Rasa Molku Pandlu Nee- Ramya Preman Jaatun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 కో తలో - పల నుందు వీవు ||స్తుతియు||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 Ko Thalo - Pala Nundu Veevu ||Sthuthiyu||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నెమ్మదిగల యిండ్లు - నిజసౌఖ్య కాలములు - ఇమ్మహి ఫలియించు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నైశ్వర్యాధికముల్ = ఇమ్ముగ గలిగిన - హృదయులమై వంద - నమ్ములు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Nemmadigala Yindlu - Nijasaukhya Kaalamulu - Immahi Phaliyinchu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Naishvaryaadhikamul = Immuga Galigina - Hrudayulamai Vanda - Nammulu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బుణపడి యు -న్నాము నీకు ||స్తుతియు||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Bunapadi Yu -Nnaamu Neeku ||Sthuthiyu||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దురితంబు లొనరించి - దౌర్భాగ్య స్థితి నున్న - ధరణికి నీ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ధర్మంబు జేసి = నరుల కీ ధర్మమున - కొరంత దీర్చెడు సర్వ - వరము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Durithambu Lonarinchi - Daurbhaagya Sthithi Nunna - Dharaniki Nee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Dharmambu Jesi = Narula Kee Dharmamuna - Korantha Deerchedu Sarva - Varamu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లమర్చిన - పరమోపకారి ||స్తుతియు||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Lamarchina - Paramopakaari ||Sthuthiyu||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2026-08-11T18:45:35Z</dcterms:created>
  <dcterms:modified xsi:type="dcterms:W3CDTF">2026-08-11T18:45:35Z</dcterms:modified>
</cp:coreProperties>
</file>