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కొరకై యిల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Korakai Yila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నామము - పరిశుద్ధ నామము - జీవపు మార్గము - ప్రచురింపన్‌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Naamamu - Parishuddha Naamamu - Jeevapu Maargamu - Prachurimpan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కొరకై యిల జీవించెద - భాసురముగ నే ననుదినము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దోసములన్నియు బాపెను మోక్ష - ని వాసమున ప్రభు జేర్చునుగా || 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Korakai Yila Jeevincheda - Bhaasuramuga Ne Nanudinamu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Dosamulanniyu Baapenu Moksha - Ni Vaasamuna Prabhu Jerchunugaa || Yesuni!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నాశనకరమగు గుంటలోనుండియు - మోసకరంబగు యూబినుండి = నాశచే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నిలపై కెత్తెను నన్ను పి - శాచి పథంబున దొలగించెన్‌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Naashanakaramagu Guntalonundiyu - Mosakarambagu Yoobinundi = Naashache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Nilapai Keththenu Nannu Pi - Shaachi Pathambuna Dolaginchen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పలువిధముల పాపంబును జేసితి - వలదని ద్రోసితి వాక్యమును - కలుషము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బాపెను కరుణను బిలిచెను - సిలువలో నన్నాకర్షించెను || 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Paluvidhamula Paapambunu Jesithi - Valadani Drosithi Vaakyamunu - Kalushamu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Baapenu Karunanu Bilichenu - Siluvalo Nannaakarshinchenu || Yesuni||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సొలయక సాగిపోదును - వెలయగ నా ప్రభు మార్గములన్‌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కలిగెను నెమ్మది కలువరిగిరిలో - విలువగు రక్తము చిందించిన ప్రభు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Solayaka Saagipodunu - Velayaga Naa Prabhu Maargamulan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Kaligenu Nemmadi Kaluvarigirilo - Viluvagu Rakthamu Chindinchina Prabhu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శోధన బాధలు శ్రమలిల - ఆదుకొనును నా ప్రభువనిశం = వ్యాధులు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విజ్ఞాన సర్వసంపదలు యున్నవి - ప్రభునందు = అద్భుతముగ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Shodhana Baadhalu Shramalila - Aadukonunu Naa Prabhuvanishan = Vyaadhulu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Vignaana Sarvasampadalu Yunnavi - Prabhunandu = Adbhuthamuga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- వన్నియునొసగి -దిద్దును నా బ్రతుకంతటిని ||యేసుని||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_అర్చించెను దన ప్రాణమునాకై - రక్షించెను నా ప్రియ ప్రభువు= అర్చింతును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- Vanniyunosagi -Diddunu Naa Brathukanthatini ||Yesuni||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_Archinchenu Dana Praanamunaakai - Rakshinchenu Naa Priya Prabhuvu= Archinthunu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యావజ్జీవము - రక్షకు సేవింప ||యేసుని||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ప్రభునందానందింతును నిరతము - ప్రార్ధన విజ్ఞాపనములతో = విభుడే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Yaavajjeevamu - Rakshaku Sevimpa ||Yesuni||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Prabhunandaanandinthunu Nirathamu - Praardhana Vignaapanamulatho = Vibhude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దీర్చునుయిలనా చింతలు - అభయముతో స్తుతియింతు ప్రభున్‌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యౌవన జనమా - యిదియే సమయము యేసుని చాటను రారండి= పావన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Deerchunuyilanaa Chinthalu - Abhayamutho Sthuthiyinthu Prabhun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Yauvana Janamaa - Yidiye Samayamu Yesuni Chaatanu Raarandi= Paavana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2026-08-11T18:44:43Z</dcterms:created>
  <dcterms:modified xsi:type="dcterms:W3CDTF">2026-08-11T18:44:43Z</dcterms:modified>
</cp:coreProperties>
</file>