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पवित्र आत्मा 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 Aathmaa 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ही मार्ग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ही सत्य है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Yeeshu Hee Maarg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Yeeshu Hee Sathya Hai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ही जीवन है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मेरा प्रभु (2)    ||पवित्र||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Yeeshu Hee Jeevan Hai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Yeeshu Meraa Prabhu (2)     ||Pavithra||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पवित्र आत्मा 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पवित्र आत्मा 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 Aathmaa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 Aathmaa 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ले चल यीशु के चरणों में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पवित्र आत्मा 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Le Chal Yishu Ke Charanon Mein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Pavithra Aathmaa 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सिर्फ तेरे लिए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तेरे लिए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Sirf There Liye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Yeeshu There Liye (3)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मै हाथ उठाता हूँ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 Haath Utaathaa Hoon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घुटने टिका कर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सर झुका कर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Ghutne Tikaa Kar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 Jhukaa Kar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हाथ उठाता तेरे लिए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Haath Utaathaa There Liye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सिर्फ तेरे लिए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तेरे लिए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Sirf There Liye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Yeeshu There Liye (3)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मैं सर झुकाता हूँ          ||पवित्र||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 Sar Jhukaathaa Hoon      ||Pavithra||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2026-02-25T09:27:34Z</dcterms:created>
  <dcterms:modified xsi:type="dcterms:W3CDTF">2026-02-25T09:27:34Z</dcterms:modified>
</cp:coreProperties>
</file>