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God Be the Glory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God be the glory, great things He hath done!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loved He the world that He gave us His Son,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yielded His life an atonement for sin,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opened the life gate that all may go in.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the Lord, praise the Lord,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the earth hear His voice!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the Lord, praise the Lord,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the people rejoice!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come to the Father, through Jesus the Son,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give Him the glory, great things He has done.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perfect redemption, the purchase of blood,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every believer the promise of God;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vilest offender who truly believes,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moment from Jesus a pardon receives.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the Lord, praise the Lord,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the earth hear His voice!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the Lord, praise the Lord,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the people rejoice!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come to the Father, through Jesus the Son,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give Him the glory, great things He has done.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things He has taught us, great things He has done,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great our rejoicing through Jesus the Son;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purer, and higher, and greater will be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wonder, our transport, when Jesus we see.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the Lord, praise the Lord,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the earth hear His voice!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Praise the Lord, praise the Lord,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the people rejoice!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come to the Father, through Jesus the Son,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give Him the glory, great things He has done.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2026-08-24T07:35:35Z</dcterms:created>
  <dcterms:modified xsi:type="dcterms:W3CDTF">2026-08-24T07:35:35Z</dcterms:modified>
</cp:coreProperties>
</file>