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Jingle Bells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day or two ago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thought I'd take a ride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soon Miss Fanny Bright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seated by my side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horse was lean and lank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Misfortune seemed his lot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got into a drifted bank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 we got upsot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jingle bells, jingle bells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Jingle all the way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fun it is to ride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one horse open sleigh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Jingle bells, jingle bells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Jingle all the way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fun it is to ride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one horse open sleigh yeah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Dashing through the snow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one horse open sleigh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O'er the fields we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Laughing all the way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Bells on bob tails 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Making spirits bright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fun it is to laugh and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sleighing song tonight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jingle bells, jingle bells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Jingle all the way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fun it is to ride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one horse open sleigh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Jingle bells, jingle bells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Jingle all the way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fun it is to ride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one horse open sleigh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2026-02-25T09:17:22Z</dcterms:created>
  <dcterms:modified xsi:type="dcterms:W3CDTF">2026-02-25T09:17:22Z</dcterms:modified>
</cp:coreProperties>
</file>