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ఉదయించినాడు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Udayinchinaadu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నాకై ఏతెంచెను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నాకై ఏతెంచెను         ||ఉదయించినాడు||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Naakai Ethenchu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Naakai Ethenchu         ||Udayinchinaadu||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ఉదయించినాడు నా జీవితాన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నీతిసూర్యుడు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Udayinchinaadu Naa Jeevithaana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Neethisooryudu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నీతిసూర్యుడు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 స్థలములలో దేవునికి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Neethisooryudu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 Sthalamulalo Devuniki Mahima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ఇష్టులైన వారికిల సమాధానము (2)         ||ఉదయించినాడు||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Ishtulaina Vaarikila Samaadhaanamu (2)         ||Udayinchinaadu||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మతిలేని నా జీవితాన్ని – మరువలేదు నా మెస్సయ్యా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మరియమ్మ గర్భాన జన్మించినాడు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Mathileni Naa Jeevithaanni – Maruvaledu Naa Messayyaa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Mariyamma Garbhaana Janminchinaadu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మార్చెను నా బ్రతుకును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మార్చెను నా బ్రతుకును నా యేసయ్యా         ||ఉదయించినాడు||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Maarchenu Naa Brathukunu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Maarchenu Naa Brathukunu Naa Yesayyaa         ||Udayinchinaadu||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గురిలేని ఈ యాత్రలోన – గుర్తించి నన్ను పిలిచెను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గుణవంతుడైన నా యేసయ్యనే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Gurileni Ee Yaathralona – Gurthinchi Nannu Pilichenu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Gunavanthudaina Naa Yesayyane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గురిగా నేను నిలుపుకుంటినే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గురిగా నేను చేసుకుంటినే         ||ఉదయించినాడు||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Gurigaa Nenu Nilupukuntine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Gurigaa Nenu Chesukuntine         ||Udayinchinaadu||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కడగండ్లలోన కన్నీరు నే కార్చగా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కడతేర్చుటకు కరుణామయునిగా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Kadagandlalona – Kanneeru Ne Kaarchagaa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Kadatherchutaku Karunaamayunigaa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2026-02-25T09:27:35Z</dcterms:created>
  <dcterms:modified xsi:type="dcterms:W3CDTF">2026-02-25T09:27:35Z</dcterms:modified>
</cp:coreProperties>
</file>