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మాత్రమే నే నమ్మానయ్యా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Maathrame Ne Nammaanayya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జయమిచ్చువాడవయ్యా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Jayamichchuvaadavayyaa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పిల్లలకు.. జయమిచ్చువాడవయ్యా   ||నిను మాత్రమే||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Pillalaku.. Jayamichchuvaadavayyaa ||Ninu Maathrame||</a:t>
            </a: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నీవు కరుణించగా కాదనువాడెవ్వడు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Neevu Karuninchagaa Kaadanuvaadevvadu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శక్తితో నింపగా ఓడించువాడెవ్వడు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Shakthitho Nimpagaa Odinchuvaadevvadu (2)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సాయము నీదేనయ్యా సహాయకుడా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Saayamu Needenayyaa Sahaayakudaa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దాగెదనయ్యా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Daagedanayyaa (2)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బలమిచ్చువాడవయ్యా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Balamichchuvaadavayyaa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పిల్లలకు.. బలమిచ్చువాడవయ్యా   ||నిను మాత్రమే||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Pillalaku.. Balamichchuvaadavayyaa ||Ninu Maathrame||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మాత్రమే నే నమ్మానయ్యా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Maathrame Ne Nammaanayya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మాత్రమే నా ధైర్యం యేసయ్యా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Maathrame Naa Dhairyam Yesayyaa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బాహుబలమే నడిపించును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BaahubalamE Nadipinchunu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స్థితులన్నిటిని సరిచేయును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Sthithulannitini Saricheyunu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చూపువాడవయ్యా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Choopuvaadavayyaa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పిల్లలకు.. కృప చూపువాడవయ్యా   ||నిను మాత్రమే||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Pillalaku.. Krupa Choopuvaadavayyaa ||Ninu Maathrame||</a:t>
            </a:r>
            <a:endParaRPr lang="en-US" sz="3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నీవు సెలవియ్యగా కలుగనిదేముంది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Neevu Selaviyyagaa Kaluganidemundi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వాక్కును పంపగా జరుగనిదేముంది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Vaakkunu Pampagaa Jaruganidemundi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సకలము నీదేనయ్యా శ్రీమంతుడా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Sakalamu Needenayyaa Shreemanthudaa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నీకు పాడెదనయ్యా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Neeku Paadedanayyaa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సమకూర్చువాడవయ్యా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Samakoorchuvaadavayyaa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పిల్లలకు.. సమకూర్చువాడవయ్యా   ||నిను మాత్రమే||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Pillalaku.. Samakoorchuvaadavayyaa ||Ninu Maathrame||</a:t>
            </a:r>
            <a:endParaRPr lang="en-US" sz="3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ముందు నీవుండగా ఎదురొచ్చువాడెవ్వడు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Mundu Neevundagaa Edurochchuvaadevvadu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కార్యము చేయగా అడ్డుపడువాడెవ్వడు 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Kaaryamu Cheyagaa Addupaduvaadevvadu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యుద్ధము నీదేనయ్యా ఓ శూరుడా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Yuddhamu Needenayyaa O Shoorudaa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ముందుకు సాగెదనయ్యా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Munduku Saagedanayyaa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2026-09-13T18:40:21Z</dcterms:created>
  <dcterms:modified xsi:type="dcterms:W3CDTF">2026-09-13T18:40:21Z</dcterms:modified>
</cp:coreProperties>
</file>