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అనాది దేవుడు ఆశ్రయము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Anaadi Devudu Aashrayamu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సంతసముతో తిరిగిరమ్ము దైవబలముచే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 కొండకాయన నిన్ను చేర్చును - శాశ్వతానంద మొందెదవు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Santhasamutho Thirigirammu Daivabalamuche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 Kondakaayana Ninnu Cherchunu - Shaashvathaananda Mondedavu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అనాది దేవుడు ఆశ్రయము - తన బాహువులు నీ కాధారమే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Anaadi Devudu Aashrayamu - Thana Baahuvulu Nee Kaadhaarame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నిత్యమైన సత్యదేవుడు సర్వకాలము మన దేవుడు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Nithyamaina SathyaDevudu Sarvakaalamu Mana Devudu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వరకు మమ్ము నడిపించును (1) || అనాది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Varaku Mammu Nadipinchunu (1) || Anaadi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కరుణతోనే - ఆకర్షించె శుద్ధ దివ్య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అరణ్యములో ఆశచూపి నీకు - బ్రతిమాలుచు నిన్ను పిలిచెన్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Karunathone - Aakarshinche Shuddha Divya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Aranyamulo Aashachoopi Neeku - Brathimaaluchu Ninnu Pilichen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అంధకార మార్గ మందు శుద్ధ దివ్యజ్యోతి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దుఃఖపూరితమగు లోయలన్నిటిని - నీటి యూటలుగా మార్చెన్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Andhakaara Maarga Mandu Shuddha Divyajyothi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Duhkhapoorithamagu Loyalannitini - Neeti Yootalugaa Maarchen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కృపను చూపి మనస్సు కరిగే శుద్ధ దివ్య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సమాధానమనుబంధమును - నిక్కముగ ప్రభువే కాయును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Krupanu Choopi Manassu Karige Shuddha Divya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Samaadhaanamanubandhamunu - Nikkamuga Prabhuve Kaayunu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భువిన్ నీవు - గడుపు యాత్ర ప్రభువు దయవలనే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కారడవి యైనన్ - ప్రభు రొమ్ముననే - దొరుకును నెమ్మది నీకు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Bhuvin Neevu - Gadupu Yaathra Prabhuvu Dayavalane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Kaaradavi Yainan - Prabhu Rommunane - Dorukunu Nemmadi Neeku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ఎండిన జీవితము - చిగిరించినదే దైవకృపవలనే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శాశ్వతానందము శిరముపై వెలయున్ - దుఃఖము నిట్టూర్పులు పోవున్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Endina Jeevithamu - Chigirinchinade DaivaKrupavalane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Shaashvathaanandamu Shiramupai Velayun - Duhkhamu Nittoorpulu Povun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2026-08-11T18:51:36Z</dcterms:created>
  <dcterms:modified xsi:type="dcterms:W3CDTF">2026-08-11T18:51:36Z</dcterms:modified>
</cp:coreProperties>
</file>