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notesMasterIdLst>
    <p:notesMasterId r:id="rId18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సేవ కిదియే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Seva Kidiye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సారస్యమైన కార్యములం - జేయ - సమయ మనెడి తలుపు - సరగ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మూయబడున్‌ - *వారక మృతి బొందునపుడే - గాక - సార కార్యము లన్ని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Saarasyamaina Kaaryamulan - Jeya - Samaya Manedi Thalupu - Saraga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Mooyabadun - *Vaaraka Mruthi Bondunapude - Gaaka - Saara Kaaryamu Lanni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జక్కంగాం జేయు 1ప్రభు||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Jakkanggaan Jeyu 1Prabhu||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గత దినంబులకై స్తుతింతున్‌ - మిగుల - కఠినంబులైనట్టి - గండముల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నుండి - ప్రతి దినంబును దప్పించుచు - నెంతో - మితిలేని కృపచేత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Gatha Dinambulakai Sthuthinthun - Migula - Kathinambulainatti - Gandamula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Nundi - Prathi Dinambunu Dappinchuchu - Nentho - Mithileni Krupachetha -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బ్రతికించు మనలం 1బ్రభు||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Brathikinchu Manalan 1Brabhu||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నీతియుతులగు భక్తులారా - మన - పాతకములకుం - పరమేశ్వరుని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ప్రీతి మొక్కులు చెల్లించుదము - నూత్న - వత్సరము ప్రభు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Neethiyuthulagu Bhakthulaaraa - Mana - Paathakamulakun - Parameshvaruni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Preethi Mokkulu Chellinchudamu - Noothna - Vathsaramu Prabhu -</a:t>
            </a:r>
            <a:endParaRPr lang="en-US" sz="32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బ్రతుకుదుము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Brathukudumu ||Prabhu||</a:t>
            </a:r>
            <a:endParaRPr lang="en-US" sz="32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 స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 Sa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సేవ కిదియే సమయంబు - ప్రజల విమల - ఫలముల నొంద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నిదియే సమయంబు 1ప్రభు||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Seva Kidiye Samayambu - Prajala Vimala - Phalamula Nonda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Nidiye Samayambu 1Prabhu||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మరణంబు బడయక మున్నే - ఘోర - తరమైన పాపాత్ము - లరసి గుణ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పడంగ - నరక వేదనం బాపు కొరకు - దేవుం *డరిమురి తరి యెంతో-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Maranambu Badayaka Munne - Ghora - Tharamaina Paapaathmu - Larasi Guna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Padangga - Naraka Vedanan Baapu Koraku - Devun *Darimuri Thari Yentho-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నొసంగెం ||బ్రభు||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Nosanggen ||Brabhu||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కరుణ దివసములలో - నీవు - పరమ భాగ్యంబులు - బదయుంగ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వచ్చు - మరణం బెరింగిన జీవాత్మ - యద్ది - మజచెదవి ది యెంతో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Karuna Divasamulalo - Neevu - Parama Bhaagyambulu - Badayungga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Vachchu - Maranan Beringgina Jeevaathma - Yaddi - Majachedavi Di Yentho -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*అరుదై యున్నది నా 1ప్రభు||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*Arudai Yunnadi Naa 1Prabhu||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*మంచి. “ఆశ్చర్యము.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*Manchi. “Aashcharyamu.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పశ్చాత్తాపం బనెడి తలుపు - మూయం - బడుమ దేవుని కరుణా - భాగ్య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 తలుపు - నిశ్చయమంబుగ వేయంబడు - నెంతో - యాశ్చర్యకరమౌ -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Pashchaaththaapan Banedi Thalupu - Mooyan - Baduma Devuni Karunaa - Bhaagya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 Thalupu - Nishchayamambuga Veyambadu - Nentho - Yaashcharyakaramau -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మగుపడదు ||ప్రభు||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Magupadadu ||Prabhu||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2026-08-11T18:44:37Z</dcterms:created>
  <dcterms:modified xsi:type="dcterms:W3CDTF">2026-08-11T18:44:37Z</dcterms:modified>
</cp:coreProperties>
</file>