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నమ్మకురా నమ్మకురా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Nammakuraa Nammakuraa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నమ్మకురా నమ్మకురా ఈ లోకం నమ్మకురా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నమ్ముకోరా నమ్ముకోరా ప్రభుయేసుని నమ్ముకోరా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Nammakuraa Nammakuraa Ee Lokam Nammakuraa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Nammukoraa Nammukoraa Prabhu Yesuni Nammukoraa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మత్తును నమ్మకురా గమ్మత్తులు సేయకురా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ఆత్మను హత్తుకోరా ఆరోగ్యం పొందుకోరా          ||నమ్మకురా||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Matthunu Nammakuraa Gammatthulu Seyakuraa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Aathmanu Hatthukoraa Aarogyam Pondukoraa       ||Nammakuraa||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చదువు నేర్పునురా – సంస్కారం నేర్పదురా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మందులు కొనునురా – ఆరోగ్యం ఇవ్వదురా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Chaduvu Nerpunuraa – Samskaaram Nerpaduraa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Mandulu Konunuraa – Aarogyam Ivvaduraa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వస్తువాహనాల కాధారం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సంతోషాలకు బహుదూరం (2)        ||నమ్మకురా||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Vasthu Vaahanaala Kaadhaaram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Santhoshaalaku Bahu Dooram (2)         ||Nammakuraa||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పెళ్ళి చేయునురా – కాపురము కట్టదురా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సమాధి కట్టునురా – పరలోకం చేర్చదురా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Pelli Cheyunuraa – Kaapuramu Kattaduraa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Samaadhi Kattunuraa – Paralokam Cherchduraa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డబ్బును నమ్మకురా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గబ్బు పనులు చేయకురా (2)        ||నమ్మకురా||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Dabbunu Nammakuraa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Gabbu Panulu Cheyakuraa (2)         ||Nammakuraa||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ఆస్తిని పెంచునురా – అనురాగం తుంచునురా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పొగరు పెంచునురా – పరువు కాస్త తీయునురా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Aasthini Penchunuraa – Anuraagam Thunchunraa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Pogaru Penchunuraa – Paruvu Kaastha Theeyunuraa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కోరిక తీర్చునురా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నరకానికి చేర్చునురా (2)        ||నమ్మకురా||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Korika Theerchunuraa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Narakaaniki Cherchunuraa (2)         ||Nammakuraa||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2026-02-25T09:21:05Z</dcterms:created>
  <dcterms:modified xsi:type="dcterms:W3CDTF">2026-02-25T09:21:05Z</dcterms:modified>
</cp:coreProperties>
</file>