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సింహాసనాసీనుడవు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Sinhaasanaaseenudavu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సింహాసనాసీనుడవు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అత్యున్నతమైన తేజోనివాసివి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Sthuthi Sinhaasanaaseenudavu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Athyunnathamaina Thejonivaasivi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దయారసా యేసురాజా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నీదురూపను వర్ణించ లేనయ్యా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Dayaarasaa Yesuraajaa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Needuroopanu Varnincha Lenayyaa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నీవులేని క్షణము నాకు శూన్యమే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నీవున్నావనేగా నేను ఈ ఆత్మీయ యాత్రలో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నే కోరితి ||స్తుతి||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పందిరి లేని తీగనై నే పలుదిక్కులు ప్రాకితి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సిలువపైనే నేను ఫలభరితమైతినీ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నే కోరితి స్తుతి!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2026-08-11T18:37:11Z</dcterms:created>
  <dcterms:modified xsi:type="dcterms:W3CDTF">2026-08-11T18:37:11Z</dcterms:modified>
</cp:coreProperties>
</file>