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పాపమున్ దుఃఖమును వెంటనే డువుమా వి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Paapamun Duhkhamunu Ventane Duvumaa Vi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పాపమున్ దుఃఖమును - వెంటనే - విడువుమా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Paapamun Duhkhamunu - Ventane - Viduvumaa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 వైపు చూచిన - వెంటవచ్చు ఆనందం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 Vaipu Choochina - Ventavachchu Aanandan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ఆనందం ఆనందం - దుఃఖమే లేదు ఆనందం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Aanandan Aanandan - Duhkhame Ledu Aanandan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 వైపు చూచిన - వెంటవచ్చు ఆనందం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 Vaipu Choochina - Ventavachchu Aanandang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2026-08-11T18:37:05Z</dcterms:created>
  <dcterms:modified xsi:type="dcterms:W3CDTF">2026-08-11T18:37:05Z</dcterms:modified>
</cp:coreProperties>
</file>