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కృపచొప్పున నన్ను కరుణింపుము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Krupachoppuna Nannu Karunimpumu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ఉత్సాహ సంతోషములు - నాకు వినిపింపుము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అప్పుడు నీవు విరిచిన - యెముకలు హర్షించును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Uthsaaha Santhoshamulu - Naaku Vinipimpumu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Appudu Neevu Virichina - Yemukalu Harshinchunu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నాదు పాపములకు - విముఖుడవు కమ్ము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దోషములన్నింటిని – తుడిచి వేయుము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Naadu Paapamulaku - Vimukhudavu Kammu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Doshamulannintini – Thudichi Veyumu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దేవా నీ కృపచొప్పున - నన్ను కరుణింపుము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 చొప్పున నా అతిక్రమ - ములను తుడిచివేయుము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Devaa Nee Krupachoppuna - Nannu Karunimpumu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 Choppuna Naa Athikrama - Mulanu Thudichiveyumu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దోషము పోవునట్లు నన్ను బాగుగా కడుగుము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పాపము పోవునట్లు నన్ను పవిత్రపరచుము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Doshamu Povunatlu Nannu Baagugaa Kadugumu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Paapamu Povunatlu Nannu Pavithraparachumu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నీకు విరోధముగానే - పాపము చేసియున్నాను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దృష్టి యెడల చెడు - తనము నే చేసియున్నాను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Neeku Virodhamugaane - Paapamu Chesiyunnaanu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Drushti Yedala Chedu - Thanamu Ne Chesiyunnaanu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ఆజ్ఞ యిచ్చునపుడు - నీతిమంతుడవుగను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తీర్పు తీర్చునపుడు నిర్మలుడవుగ నుందువు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Aagna Yichchunapudu - Neethimanthudavuganu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Theerpu Theerchunapudu Nirmaludavuga Nunduvu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పాపములోనే పుట్టిన - వాడను పాపములోనే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తల్లి నన్ను గర్భము ధరియించెను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Paapamulone Puttina - Vaadanu Paapamulone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Thalli Nannu Garbhamu Dhariyinchenu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వంతరంగమున - సత్యము కోరుచున్నావు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ఆంతర్యములో నాకు జ్ఞనము తెలియజేయుదువు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Vantharanggamuna - Sathyamu Koruchunnaavu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Aantharyamulo Naaku Gnanamu Theliyajeyuduvu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హిస్సోపుతో శుద్ధీకరించు - పవిత్రుడనగుదును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హిమము కంటె తెల్లగా నుండునట్లు కడుగుము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Hissoputho Shuddheekarinchu - Pavithrudanagudunu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Himamu Kante Thellagaa Nundunatlu Kadugumu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2026-08-11T18:47:31Z</dcterms:created>
  <dcterms:modified xsi:type="dcterms:W3CDTF">2026-08-11T18:47:31Z</dcterms:modified>
</cp:coreProperties>
</file>