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జాలి – నీ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వెయ్యి తరములు – ఉండు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Jaali – Neepaina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Veyyi Tharamulu -Undu Gaaka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వంశం – సంతానం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పిల్లల – వారి పిల్లలు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Vamsham – Santhaanam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Pillala – Vaari Pillalu (3)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ముందు – నీ వెనుక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పక్కన – నీ చుట్టూ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Mundu – Nee Vunuka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Pakkana – Nee Chuttu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నీతోనూ – నీలోనూ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 ఉండు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Neethonu – Neelonu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 – Undu Gaaka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ఉదయాన – సాయంత్రం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– పోకలలో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Udayaana – Saayanthram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– Pokalalo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కన్నీటిలో – సంతోశంలో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పక్షం – నీ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Kanneetilo – Santhoshamlo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Paksham – Nee Thodu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నీడగా – ఉంటాడు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ప్రభువు – నీ 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Needagaa – 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Prabhuvu – Nee Vaadu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వాడు – మన 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Vaadu – Mana Vaadu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జాలి – నీ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వెయ్యి తరములు – ఉండు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Jaali – Neepaina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Veyyi Tharamulu -Undu Gaaka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దీవించి – కాపాడును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 కాంతితో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Deevinchi – Kaapadunu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 Kaanthitho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వంశం – సంతానం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పిల్లల – వారి పిల్లలు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Vamsham – Santhaanam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Pillala – Vaari Pillalu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ముందు – నీ వెనుక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పక్కన – నీ చుట్టూ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Mundu – Nee Vunuka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Pakkana – Nee Chuttu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నీతోనూ – నీలోనూ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 ఉండు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Neethonu – Neelonu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 – Undu Gaaka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ఉదయాన – సాయంత్రం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– పోకలలో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Udayaana – Saayanthram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– Pokalalo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కన్నీటిలో – సంతోషంలో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పక్షం – నీ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Kanneetilo – Santhoshamlo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Paksham – Nee Thodu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నీడగా – ఉంటాడు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ప్రభువు – నీ 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Needagaa – Untaadu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Prabhuvu – Nee Vaadu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వాడు – మన 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Vaadu – Mana 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Untaadu – Nee Kosam Untaadu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ఉంటాడు – నీ కోసం ఉంటాడు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ఉంటాడు – నీ కోసం ఉంటాడు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 (3)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 (3)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కరుణించును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వైపు తన ముఖమును చూపి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Karuninchunu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Vaipu Thana Mukhamunu Choopi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శాంతినిచ్చును గాక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Shaanthinichchunu Gaaka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దీవించి – కాపాడును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 కాంతితో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Deevinchi – Kaapadunu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 Kaanthitho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కరుణించును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వైపు తన ముఖమును చూపి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Karuninchunu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Vaipu Thana Mukhamunu Choopi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శాంతినిచ్చును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Shaanthinichchunu Gaaka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 ఆ.. ఆ.. ఆమెన్ ఆమెన్ ఆ.. ఆమెన్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Aa.. Aa.. Aamen Aamen Aa.. Aamen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2026-02-25T08:37:42Z</dcterms:created>
  <dcterms:modified xsi:type="dcterms:W3CDTF">2026-02-25T08:37:42Z</dcterms:modified>
</cp:coreProperties>
</file>