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చెట్టు గుట్ట పుట్ట మట్టి మోక్ష్యమునీయదయ్యా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రాయి రప్ప దేవుళ్లంతా మార్గము చూపరయ్యా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Chettu Gutta Putta Matti Mokshyamuneeyadayyaa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Raayi Rappa Devullanthaa Maargamu Chooparayyaa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నిజ దేవుడు – పాపుల రక్షించును (2)       ||ఏ చెట్టు||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Nija Devudu – Paapula Rakshinchunu (2)       ||Ae Chettu||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పాపమంతయూ తొలగింపను – దైవమే దిగి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గొర్రెపిల్లగా తల వంచెను – ప్రాణమునే అర్పించెను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Paapamanthayu Tholagimpanu – Daivame Digi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Gorrepillagaa Thala Vanchenu – Praanamune Arpinchenu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 పాపము తన భుజాలపై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మోపుకొనెను పరమ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 Paapamu Thana Bhujaalapai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Mopukonenu Parama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వారై రక్షణ పొంద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స్వర్గానికే చేరుకుందమా (2)       ||ఏ చెట్టు||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Vaarai Rakshana Ponda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Swargaanike Cherukundamaa (2)       ||Ae Chettu||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రూపుడే మనిషి జన్మలో – భువికి అవతరించెను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మ్రానుపై వ్రేళాడెను – రక్తము చిందించెను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Roopude Manishi Janmalo – Bhuviki Avatharinchenu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Mraanupai Vrelaadenu – Rakthamu Chindinchenu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లేచెను మరణము గెలిచి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వారిని పరమును చేర్చ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Lechenu Maranamu Gelichi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Vaarini Paramunu Chercha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సంతోషమే (2)       ||ఏ చెట్టు||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Santhoshame (2)       ||Ae Chettu||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2026-02-25T09:18:05Z</dcterms:created>
  <dcterms:modified xsi:type="dcterms:W3CDTF">2026-02-25T09:18:05Z</dcterms:modified>
</cp:coreProperties>
</file>