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వేడుక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Veduka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ప్రబలమైన సిలువ నీడ సమసిపోదాయే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సమసిపోయే శ్రమల జాడ జయము నాదాయే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Prabalamaina Siluva Needa Samasipodaaye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Samasipoye Shramala Jaada Jayamu Naadaaye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స్తోత్రమే నిలువుగ లేవగా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ధూపమై వరదుని చేరగా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Sthothrame Niluvuga Levagaa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Dhoopamai Varaduni Cheragaa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తిరిగొచ్ఛే తండ్రి శ్రేష్ఠ రూపాన       ||కూడుకొని||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Thirigochche Thandri Shreshta Roopaana      ||Koodukoni||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కాపాడే యేసయ్యా..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Kaapaade Yesayyaa..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కూడుకొని మనమీవేళ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ఘనమగు వేడుకకు తెర తీయాలా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Koodukoni Manameevela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Ghanamagu Vedukaku Thera Theeyaalaa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గడచిన దినముల కలిగిన సుఖముకై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ఆశీర్వాదాలకై       ||కూడుకొని||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Gadachina Dinamula Kaligina Sukhamukai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Aasheervaadalakai      ||Koodukoni||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వేసవి వడగాలుల బాధ తీరిపోయే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శుభ వాక్కుల హాయి ప్రాప్తమాయే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Vesavi Vadagaalula Baadha Theeripoye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Shubha Vaakkula Haayi Praapthamaaye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విదితమైన ప్రభుని ప్రేమ విడిచిపొదాయే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విమలమాయే హృదయ సీమ దిగులు లేదాయే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Vidhithamaina Prabhuni Prema Vidichipodaaye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Vimalamaaye Hrudaya Seema Digulu Ledaaye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గానమై గళమున పాడగా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ధ్యానమై మనసుని తాకగా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Gaanamai Galamuna Paadagaa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Dhyaanamai Mansuni Thaakagaa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ప్రభవించె యేసు దివ్య నాద రూపాన       ||కూడుకొని||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Prabhavinche Yesu Divya Naada Roopaana      ||Koodukoni||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పాతవి కడ తేరగ మనసు మారిపోయే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క్రియ చేయగ దారి సిధ్ధమాయే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Paathavi Kada Theraga Manasu Maaripoye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Kriya Cheyaga Daari Sidhdhamaaye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2026-02-25T08:36:58Z</dcterms:created>
  <dcterms:modified xsi:type="dcterms:W3CDTF">2026-02-25T08:36:58Z</dcterms:modified>
</cp:coreProperties>
</file>